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8"/>
  </p:notesMasterIdLst>
  <p:sldIdLst>
    <p:sldId id="256" r:id="rId2"/>
    <p:sldId id="257" r:id="rId3"/>
    <p:sldId id="258" r:id="rId4"/>
    <p:sldId id="259" r:id="rId5"/>
    <p:sldId id="261" r:id="rId6"/>
    <p:sldId id="262"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9144000" cy="5143500" type="screen16x9"/>
  <p:notesSz cx="6858000" cy="9144000"/>
  <p:embeddedFontLst>
    <p:embeddedFont>
      <p:font typeface="Alata" panose="020B0604020202020204" charset="0"/>
      <p:regular r:id="rId29"/>
    </p:embeddedFont>
    <p:embeddedFont>
      <p:font typeface="Anaheim" panose="020B0604020202020204" charset="0"/>
      <p:regular r:id="rId30"/>
    </p:embeddedFont>
    <p:embeddedFont>
      <p:font typeface="Merriweather" panose="00000500000000000000" pitchFamily="2"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Roboto Condensed Light" panose="02000000000000000000" pitchFamily="2"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D73030-7E8E-49BB-BA85-9209DB5ADE2B}">
  <a:tblStyle styleId="{0FD73030-7E8E-49BB-BA85-9209DB5ADE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2d436781c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2d436781c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Finalmente , hemos identificado a nuestros stake holders. Los hemos podido diferenciar entre el personal médico (como por ejemplo, la enfermera, personal de rehabilitación y médicos), también está la familia, inversores, clientes y el gobierno peruano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f2df49ea4b_2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f2df49ea4b_2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 base a ellos, nuestro problema identificado a solucionar es: LA  NECESIDAD DE UN DISPOSITIVO QUE PERMITA MEDIR PARÁMETROS FÍSICOS DE LA MARCHA PARA DIAGNOSTICAR DE MANERA EFICIENTE ANOMALÍAS EN LA MARCHA DE ADULTOS MAYORES A  AÑOS DURANTE ACTIVIDADES COTIDIANAS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f2d436781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f2d436781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f2d436781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f2d436781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0" lvl="2" indent="-533400" algn="just" rtl="0">
              <a:lnSpc>
                <a:spcPct val="115000"/>
              </a:lnSpc>
              <a:spcBef>
                <a:spcPts val="1400"/>
              </a:spcBef>
              <a:spcAft>
                <a:spcPts val="0"/>
              </a:spcAft>
              <a:buClr>
                <a:schemeClr val="dk1"/>
              </a:buClr>
              <a:buSzPts val="1200"/>
              <a:buFont typeface="Times New Roman"/>
              <a:buAutoNum type="arabicPeriod"/>
            </a:pPr>
            <a:r>
              <a:rPr lang="en" sz="1200" b="1">
                <a:solidFill>
                  <a:schemeClr val="dk1"/>
                </a:solidFill>
                <a:latin typeface="Times New Roman"/>
                <a:ea typeface="Times New Roman"/>
                <a:cs typeface="Times New Roman"/>
                <a:sym typeface="Times New Roman"/>
              </a:rPr>
              <a:t>Saturación de lugares especializados en el análisis de la marcha</a:t>
            </a:r>
            <a:endParaRPr sz="1200" b="1">
              <a:solidFill>
                <a:schemeClr val="dk1"/>
              </a:solidFill>
              <a:latin typeface="Times New Roman"/>
              <a:ea typeface="Times New Roman"/>
              <a:cs typeface="Times New Roman"/>
              <a:sym typeface="Times New Roman"/>
            </a:endParaRPr>
          </a:p>
          <a:p>
            <a:pPr marL="1143000" lvl="0" indent="0" algn="just" rtl="0">
              <a:spcBef>
                <a:spcPts val="4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Sabemos que  único laboratorio de análisis de la marcha que pertenece al Ministerio de Salud es el que está en el Instituto Nacional de Rehabilitación, cuya información estadística de indicadores hospitalarios más reciente  registra que 13 es el promedio de días de espera de un paciente para ser atendido en dicho centro de salud. Lo cual significa que un individuo tendrá que esperar aproximadamente 2 semanas más para pasar por una prueba que compruebe si presenta cambios anormales en su marcha. En ese tiempo fácilmente se puede ocasionar una caída cuya consecuencia es mayormente una fractura de cadera y en general la pérdida de la calidad de vida del paciente. Según un estudio de análisis económico realizado por Gallardo y Clavel (2020) incluso si una cirugía para fractura se realiza en los primeros 4 días generará un costo de USD$4.387,17.</a:t>
            </a:r>
            <a:endParaRPr sz="1200">
              <a:solidFill>
                <a:schemeClr val="dk1"/>
              </a:solidFill>
              <a:latin typeface="Times New Roman"/>
              <a:ea typeface="Times New Roman"/>
              <a:cs typeface="Times New Roman"/>
              <a:sym typeface="Times New Roman"/>
            </a:endParaRPr>
          </a:p>
          <a:p>
            <a:pPr marL="1143000" lvl="0" indent="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f2df49ea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f2df49ea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0" lvl="2" indent="-533400" algn="just" rtl="0">
              <a:lnSpc>
                <a:spcPct val="115000"/>
              </a:lnSpc>
              <a:spcBef>
                <a:spcPts val="1400"/>
              </a:spcBef>
              <a:spcAft>
                <a:spcPts val="0"/>
              </a:spcAft>
              <a:buClr>
                <a:schemeClr val="dk1"/>
              </a:buClr>
              <a:buSzPts val="1200"/>
              <a:buFont typeface="Times New Roman"/>
              <a:buAutoNum type="arabicPeriod"/>
            </a:pPr>
            <a:r>
              <a:rPr lang="en" sz="1200" b="1">
                <a:solidFill>
                  <a:schemeClr val="dk1"/>
                </a:solidFill>
                <a:latin typeface="Times New Roman"/>
                <a:ea typeface="Times New Roman"/>
                <a:cs typeface="Times New Roman"/>
                <a:sym typeface="Times New Roman"/>
              </a:rPr>
              <a:t>Mayores costos de tratamiento</a:t>
            </a:r>
            <a:endParaRPr sz="1200" b="1">
              <a:solidFill>
                <a:schemeClr val="dk1"/>
              </a:solidFill>
              <a:latin typeface="Times New Roman"/>
              <a:ea typeface="Times New Roman"/>
              <a:cs typeface="Times New Roman"/>
              <a:sym typeface="Times New Roman"/>
            </a:endParaRPr>
          </a:p>
          <a:p>
            <a:pPr marL="1143000" lvl="0" indent="0" algn="just" rtl="0">
              <a:spcBef>
                <a:spcPts val="4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Sin un diagnóstico temprano de anomalías en la marcha de adultos mayores no se puede detectar con velocidad la enfermedad a la que dicha alteración está relacionada. Uno de los trastornos que podrían ser tratados con anterioridad es la osteoartritis, la cual es la causa más común de incapacidad en mayores de 65 años. Se concluyó en un estudio de 2020 realizado en Chile que si se realiza una cirugía de reemplazo total de rodilla a un paciente, el costo promedio por ese individuo es de 3506 dólares americanos. En cambio, en el caso de que se mantenga la osteoartropatía de rodilla grave el costo será de 8123.9 dólares americanos (Lenz, Paredes, Edwards y Gálvez, 2020). Es decir, a más tiempo sin tratar el impacto económico será mayor.</a:t>
            </a:r>
            <a:endParaRPr sz="1200" b="1">
              <a:solidFill>
                <a:schemeClr val="dk1"/>
              </a:solidFill>
              <a:latin typeface="Times New Roman"/>
              <a:ea typeface="Times New Roman"/>
              <a:cs typeface="Times New Roman"/>
              <a:sym typeface="Times New Roman"/>
            </a:endParaRPr>
          </a:p>
          <a:p>
            <a:pPr marL="1143000" lvl="0" indent="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f2df49ea4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f2df49ea4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0" lvl="0" indent="0" algn="just" rtl="0">
              <a:spcBef>
                <a:spcPts val="0"/>
              </a:spcBef>
              <a:spcAft>
                <a:spcPts val="0"/>
              </a:spcAft>
              <a:buNone/>
            </a:pPr>
            <a:r>
              <a:rPr lang="en" sz="1200">
                <a:solidFill>
                  <a:schemeClr val="dk1"/>
                </a:solidFill>
                <a:latin typeface="Times New Roman"/>
                <a:ea typeface="Times New Roman"/>
                <a:cs typeface="Times New Roman"/>
                <a:sym typeface="Times New Roman"/>
              </a:rPr>
              <a:t>Un ciclo de la marcha óptimo genera un menor consumo energético; por ello, el sistema nervioso durante la marcha se encarga de mantener constante los parámetros de velocidad, distancia, ancho y frecuencia de los pasos. </a:t>
            </a:r>
            <a:r>
              <a:rPr lang="en" sz="1300">
                <a:solidFill>
                  <a:schemeClr val="dk1"/>
                </a:solidFill>
              </a:rPr>
              <a:t>La adaptación y optimización del ciclo de la marcha puede reducir hast un 8% el costo energético requeridos en los ciclos de marcha previos a la adaptación.</a:t>
            </a:r>
            <a:endParaRPr sz="1300">
              <a:solidFill>
                <a:schemeClr val="dk1"/>
              </a:solidFill>
            </a:endParaRPr>
          </a:p>
          <a:p>
            <a:pPr marL="1143000" lvl="0" indent="0" algn="just" rtl="0">
              <a:spcBef>
                <a:spcPts val="0"/>
              </a:spcBef>
              <a:spcAft>
                <a:spcPts val="0"/>
              </a:spcAft>
              <a:buNone/>
            </a:pPr>
            <a:r>
              <a:rPr lang="en" sz="1300">
                <a:solidFill>
                  <a:schemeClr val="dk1"/>
                </a:solidFill>
              </a:rPr>
              <a:t>Sin embargo, al variar un mayor número de parámetros que influyen en la marcha se determinó que el proceso de adaptación del ciclo no es adecuado. Esto indica que ante las alteraciones de la marcha causadas por problemas de salud, no hay una adaptación, es decir que no hay una reducción del costo energético por lo que se genera una limitación física.</a:t>
            </a:r>
            <a:endParaRPr sz="1300">
              <a:solidFill>
                <a:schemeClr val="dk1"/>
              </a:solidFill>
            </a:endParaRPr>
          </a:p>
          <a:p>
            <a:pPr marL="1143000" lvl="0" indent="0" algn="just" rtl="0">
              <a:spcBef>
                <a:spcPts val="0"/>
              </a:spcBef>
              <a:spcAft>
                <a:spcPts val="0"/>
              </a:spcAft>
              <a:buNone/>
            </a:pPr>
            <a:endParaRPr sz="1200">
              <a:solidFill>
                <a:schemeClr val="dk1"/>
              </a:solidFill>
              <a:latin typeface="Times New Roman"/>
              <a:ea typeface="Times New Roman"/>
              <a:cs typeface="Times New Roman"/>
              <a:sym typeface="Times New Roman"/>
            </a:endParaRPr>
          </a:p>
          <a:p>
            <a:pPr marL="1143000" lvl="0" indent="0" algn="just" rtl="0">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f2ddba1c6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f2ddba1c6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Montserrat"/>
                <a:ea typeface="Montserrat"/>
                <a:cs typeface="Montserrat"/>
                <a:sym typeface="Montserrat"/>
              </a:rPr>
              <a:t>La gonartrosis es una enfermedad que debilita la articulación de la rodilla.</a:t>
            </a:r>
            <a:endParaRPr sz="1400">
              <a:solidFill>
                <a:schemeClr val="dk1"/>
              </a:solidFill>
              <a:latin typeface="Montserrat"/>
              <a:ea typeface="Montserrat"/>
              <a:cs typeface="Montserrat"/>
              <a:sym typeface="Montserrat"/>
            </a:endParaRPr>
          </a:p>
          <a:p>
            <a:pPr marL="1143000" lvl="0" indent="0" algn="just" rtl="0">
              <a:spcBef>
                <a:spcPts val="0"/>
              </a:spcBef>
              <a:spcAft>
                <a:spcPts val="0"/>
              </a:spcAft>
              <a:buNone/>
            </a:pPr>
            <a:endParaRPr sz="1200">
              <a:solidFill>
                <a:schemeClr val="dk1"/>
              </a:solidFill>
              <a:latin typeface="Times New Roman"/>
              <a:ea typeface="Times New Roman"/>
              <a:cs typeface="Times New Roman"/>
              <a:sym typeface="Times New Roman"/>
            </a:endParaRPr>
          </a:p>
          <a:p>
            <a:pPr marL="1143000" lvl="0" indent="0" algn="just" rtl="0">
              <a:spcBef>
                <a:spcPts val="0"/>
              </a:spcBef>
              <a:spcAft>
                <a:spcPts val="0"/>
              </a:spcAft>
              <a:buNone/>
            </a:pPr>
            <a:r>
              <a:rPr lang="en" sz="1200">
                <a:solidFill>
                  <a:schemeClr val="dk1"/>
                </a:solidFill>
                <a:latin typeface="Times New Roman"/>
                <a:ea typeface="Times New Roman"/>
                <a:cs typeface="Times New Roman"/>
                <a:sym typeface="Times New Roman"/>
              </a:rPr>
              <a:t>El 44% de los pacientes que padecen de gonartrosis presentan afección bilateral de rodillas, generalmente esta condición es causada por un inadecuado control de la enfermedad en su etapa inicial.</a:t>
            </a:r>
            <a:endParaRPr sz="1200">
              <a:solidFill>
                <a:schemeClr val="dk1"/>
              </a:solidFill>
              <a:latin typeface="Times New Roman"/>
              <a:ea typeface="Times New Roman"/>
              <a:cs typeface="Times New Roman"/>
              <a:sym typeface="Times New Roman"/>
            </a:endParaRPr>
          </a:p>
          <a:p>
            <a:pPr marL="1143000" lvl="0" indent="0" algn="just" rtl="0">
              <a:spcBef>
                <a:spcPts val="0"/>
              </a:spcBef>
              <a:spcAft>
                <a:spcPts val="0"/>
              </a:spcAft>
              <a:buNone/>
            </a:pPr>
            <a:r>
              <a:rPr lang="en" sz="1200">
                <a:solidFill>
                  <a:schemeClr val="dk1"/>
                </a:solidFill>
                <a:latin typeface="Times New Roman"/>
                <a:ea typeface="Times New Roman"/>
                <a:cs typeface="Times New Roman"/>
                <a:sym typeface="Times New Roman"/>
              </a:rPr>
              <a:t>alrededor del 70% de rodillas con esta afección presentan disminución de fuerza muscular, esto es causado por el desuso que el paciente le da a la rodilla afectada al tratar de evitar el dolor que le genera el apoyo en esa pierna, esto conlleva a una atrofia de los flexores y extensores de la rodilla.</a:t>
            </a:r>
            <a:endParaRPr sz="1200">
              <a:solidFill>
                <a:schemeClr val="dk1"/>
              </a:solidFill>
              <a:latin typeface="Times New Roman"/>
              <a:ea typeface="Times New Roman"/>
              <a:cs typeface="Times New Roman"/>
              <a:sym typeface="Times New Roman"/>
            </a:endParaRPr>
          </a:p>
          <a:p>
            <a:pPr marL="1143000" lvl="0" indent="0" algn="just" rtl="0">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Estos resultado son indicadores de que las lesiones que generen una alteración en la marcha de las personas conllevan a otras lesiones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f2d436781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f2d436781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f2df49ea4b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f2df49ea4b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0" lvl="0" indent="0" algn="just" rtl="0">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Los individuos luego de ser diagnosticados con una enfermedad que altera la marcha, son derivados a un programa de terapia el cual requiere diagnósticos futuros para comprobar el estado de la enfermedad del paciente. Dependiendo de la gravedad del caso del paciente, el programa de terapias puede requerir la presencia del paciente de manera semanal o hasta diaria durante un lapso prolongado de tiempo. Por ejemplo, un paciente que padece de osteoartritis de rodilla de avance moderado requirió un programa de terapia física que constaba de 3 sesiones semanales de 45 minutos durante 6 meses.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f2ddba1c6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f2ddba1c6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sz="1200">
                <a:solidFill>
                  <a:schemeClr val="dk1"/>
                </a:solidFill>
                <a:highlight>
                  <a:srgbClr val="FFFFFF"/>
                </a:highlight>
                <a:latin typeface="Times New Roman"/>
                <a:ea typeface="Times New Roman"/>
                <a:cs typeface="Times New Roman"/>
                <a:sym typeface="Times New Roman"/>
              </a:rPr>
              <a:t>En el Perú, en el año 2020, fue inaugurado el Laboratorio de Análisis de la Marcha en el Instituto Nacional de Rehabilitación (INR). Este laboratorio es el único perteneciente al Ministerio de Salud (MINSA) especializado en el análisis de la marcha de individuos de todas las edades. El Laboratorio de Análisis de la Marcha está distribuido como una habitación que cuenta con gran parte de los equipos de análisis de la marcha operativos que posee el INR, centralizando la disponibilidad de estos.</a:t>
            </a:r>
            <a:endParaRPr sz="12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f2d43678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f2d43678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f2ddba1c6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f2ddba1c6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Los Pacientes evitan visitar a un especialista y prefieren automedicarse si es que no consideran que  presentan una enfermedad grave. Según una encuesta realizada a principios del 2021, las principales causas de la automedicación son: la falta de tiempo, dinero insuficiente, una larga línea de espera e intolerancia por parte de el personal médico. </a:t>
            </a:r>
            <a:endParaRPr/>
          </a:p>
          <a:p>
            <a:pPr marL="0" lvl="0" indent="0" algn="l" rtl="0">
              <a:spcBef>
                <a:spcPts val="0"/>
              </a:spcBef>
              <a:spcAft>
                <a:spcPts val="0"/>
              </a:spcAft>
              <a:buNone/>
            </a:pPr>
            <a:r>
              <a:rPr lang="en"/>
              <a:t>Además, se debe usar dispositivos de gran envergadura dentro de un laboratorio cinético  para poder medir parámetros físicos en la marcha. Uno de estos pocos laboratorios se encuentra en el INR.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f2d436781c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f2d436781c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f2d436781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f2d436781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f12c5c6dc7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f12c5c6dc7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d960996673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d960996673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f12c5c6dc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f12c5c6dc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dcc031ca31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dcc031ca31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c6316f5a0_0_1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c6316f5a0_0_1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f2ddba1c6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f2ddba1c6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2ddba1c63_1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f2ddba1c63_1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f2ddba1c63_1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f2ddba1c63_1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f2d436781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f2d436781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f2d436781c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f2d436781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 este mapa de empatía, nos colocamos en los zapatos de un individuo mayor que padece de una caminata irregular.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f2ddba1c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f2ddba1c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 igual modo, podemos empatizar con el médico e identificar sus deseos y sus molestias.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14300" y="951300"/>
            <a:ext cx="4328700" cy="2397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4300" y="3623525"/>
            <a:ext cx="2680800" cy="726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1" name="Google Shape;91;p14"/>
          <p:cNvSpPr txBox="1">
            <a:spLocks noGrp="1"/>
          </p:cNvSpPr>
          <p:nvPr>
            <p:ph type="title" idx="2"/>
          </p:nvPr>
        </p:nvSpPr>
        <p:spPr>
          <a:xfrm>
            <a:off x="714300" y="3060850"/>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2" name="Google Shape;92;p14"/>
          <p:cNvSpPr txBox="1">
            <a:spLocks noGrp="1"/>
          </p:cNvSpPr>
          <p:nvPr>
            <p:ph type="subTitle" idx="1"/>
          </p:nvPr>
        </p:nvSpPr>
        <p:spPr>
          <a:xfrm>
            <a:off x="714300" y="3457575"/>
            <a:ext cx="2276700" cy="77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93" name="Google Shape;93;p14"/>
          <p:cNvSpPr txBox="1">
            <a:spLocks noGrp="1"/>
          </p:cNvSpPr>
          <p:nvPr>
            <p:ph type="title" idx="3"/>
          </p:nvPr>
        </p:nvSpPr>
        <p:spPr>
          <a:xfrm>
            <a:off x="3433650" y="3060850"/>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4" name="Google Shape;94;p14"/>
          <p:cNvSpPr txBox="1">
            <a:spLocks noGrp="1"/>
          </p:cNvSpPr>
          <p:nvPr>
            <p:ph type="subTitle" idx="4"/>
          </p:nvPr>
        </p:nvSpPr>
        <p:spPr>
          <a:xfrm>
            <a:off x="3433650" y="3457575"/>
            <a:ext cx="2276700" cy="77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95" name="Google Shape;95;p14"/>
          <p:cNvSpPr txBox="1">
            <a:spLocks noGrp="1"/>
          </p:cNvSpPr>
          <p:nvPr>
            <p:ph type="title" idx="5"/>
          </p:nvPr>
        </p:nvSpPr>
        <p:spPr>
          <a:xfrm>
            <a:off x="6153000" y="3060850"/>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6" name="Google Shape;96;p14"/>
          <p:cNvSpPr txBox="1">
            <a:spLocks noGrp="1"/>
          </p:cNvSpPr>
          <p:nvPr>
            <p:ph type="subTitle" idx="6"/>
          </p:nvPr>
        </p:nvSpPr>
        <p:spPr>
          <a:xfrm>
            <a:off x="6153000" y="3457575"/>
            <a:ext cx="2276700" cy="77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grpSp>
        <p:nvGrpSpPr>
          <p:cNvPr id="97" name="Google Shape;97;p14"/>
          <p:cNvGrpSpPr/>
          <p:nvPr/>
        </p:nvGrpSpPr>
        <p:grpSpPr>
          <a:xfrm>
            <a:off x="-25" y="0"/>
            <a:ext cx="9144020" cy="342900"/>
            <a:chOff x="-25" y="0"/>
            <a:chExt cx="9144020" cy="342900"/>
          </a:xfrm>
        </p:grpSpPr>
        <p:sp>
          <p:nvSpPr>
            <p:cNvPr id="98" name="Google Shape;98;p14"/>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4"/>
            <p:cNvGrpSpPr/>
            <p:nvPr/>
          </p:nvGrpSpPr>
          <p:grpSpPr>
            <a:xfrm>
              <a:off x="215975" y="111150"/>
              <a:ext cx="642950" cy="120600"/>
              <a:chOff x="215975" y="152625"/>
              <a:chExt cx="642950" cy="120600"/>
            </a:xfrm>
          </p:grpSpPr>
          <p:sp>
            <p:nvSpPr>
              <p:cNvPr id="100" name="Google Shape;100;p14"/>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1_2">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15"/>
          <p:cNvSpPr txBox="1">
            <a:spLocks noGrp="1"/>
          </p:cNvSpPr>
          <p:nvPr>
            <p:ph type="title" idx="2"/>
          </p:nvPr>
        </p:nvSpPr>
        <p:spPr>
          <a:xfrm>
            <a:off x="778688" y="1932875"/>
            <a:ext cx="2164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6" name="Google Shape;106;p15"/>
          <p:cNvSpPr txBox="1">
            <a:spLocks noGrp="1"/>
          </p:cNvSpPr>
          <p:nvPr>
            <p:ph type="subTitle" idx="1"/>
          </p:nvPr>
        </p:nvSpPr>
        <p:spPr>
          <a:xfrm>
            <a:off x="778688" y="3449225"/>
            <a:ext cx="2164200" cy="77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07" name="Google Shape;107;p15"/>
          <p:cNvSpPr txBox="1">
            <a:spLocks noGrp="1"/>
          </p:cNvSpPr>
          <p:nvPr>
            <p:ph type="title" idx="3"/>
          </p:nvPr>
        </p:nvSpPr>
        <p:spPr>
          <a:xfrm>
            <a:off x="3468525" y="1932875"/>
            <a:ext cx="2164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8" name="Google Shape;108;p15"/>
          <p:cNvSpPr txBox="1">
            <a:spLocks noGrp="1"/>
          </p:cNvSpPr>
          <p:nvPr>
            <p:ph type="subTitle" idx="4"/>
          </p:nvPr>
        </p:nvSpPr>
        <p:spPr>
          <a:xfrm>
            <a:off x="3468525" y="3449225"/>
            <a:ext cx="2164200" cy="77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09" name="Google Shape;109;p15"/>
          <p:cNvSpPr txBox="1">
            <a:spLocks noGrp="1"/>
          </p:cNvSpPr>
          <p:nvPr>
            <p:ph type="title" idx="5"/>
          </p:nvPr>
        </p:nvSpPr>
        <p:spPr>
          <a:xfrm>
            <a:off x="6160753" y="1932875"/>
            <a:ext cx="2164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0" name="Google Shape;110;p15"/>
          <p:cNvSpPr txBox="1">
            <a:spLocks noGrp="1"/>
          </p:cNvSpPr>
          <p:nvPr>
            <p:ph type="subTitle" idx="6"/>
          </p:nvPr>
        </p:nvSpPr>
        <p:spPr>
          <a:xfrm>
            <a:off x="6160753" y="3449225"/>
            <a:ext cx="2164200" cy="77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17"/>
          <p:cNvSpPr txBox="1">
            <a:spLocks noGrp="1"/>
          </p:cNvSpPr>
          <p:nvPr>
            <p:ph type="title" idx="2"/>
          </p:nvPr>
        </p:nvSpPr>
        <p:spPr>
          <a:xfrm>
            <a:off x="1764375" y="15368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8" name="Google Shape;128;p17"/>
          <p:cNvSpPr txBox="1">
            <a:spLocks noGrp="1"/>
          </p:cNvSpPr>
          <p:nvPr>
            <p:ph type="subTitle" idx="1"/>
          </p:nvPr>
        </p:nvSpPr>
        <p:spPr>
          <a:xfrm>
            <a:off x="1764375" y="1933575"/>
            <a:ext cx="22767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29" name="Google Shape;129;p17"/>
          <p:cNvSpPr txBox="1">
            <a:spLocks noGrp="1"/>
          </p:cNvSpPr>
          <p:nvPr>
            <p:ph type="title" idx="3"/>
          </p:nvPr>
        </p:nvSpPr>
        <p:spPr>
          <a:xfrm>
            <a:off x="1764375" y="30989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0" name="Google Shape;130;p17"/>
          <p:cNvSpPr txBox="1">
            <a:spLocks noGrp="1"/>
          </p:cNvSpPr>
          <p:nvPr>
            <p:ph type="subTitle" idx="4"/>
          </p:nvPr>
        </p:nvSpPr>
        <p:spPr>
          <a:xfrm>
            <a:off x="1764375" y="3495675"/>
            <a:ext cx="2276700" cy="6951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31" name="Google Shape;131;p17"/>
          <p:cNvSpPr txBox="1">
            <a:spLocks noGrp="1"/>
          </p:cNvSpPr>
          <p:nvPr>
            <p:ph type="title" idx="5"/>
          </p:nvPr>
        </p:nvSpPr>
        <p:spPr>
          <a:xfrm>
            <a:off x="5874375" y="15368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2" name="Google Shape;132;p17"/>
          <p:cNvSpPr txBox="1">
            <a:spLocks noGrp="1"/>
          </p:cNvSpPr>
          <p:nvPr>
            <p:ph type="subTitle" idx="6"/>
          </p:nvPr>
        </p:nvSpPr>
        <p:spPr>
          <a:xfrm>
            <a:off x="5874375" y="1933575"/>
            <a:ext cx="2276700" cy="7620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33" name="Google Shape;133;p17"/>
          <p:cNvSpPr txBox="1">
            <a:spLocks noGrp="1"/>
          </p:cNvSpPr>
          <p:nvPr>
            <p:ph type="title" idx="7"/>
          </p:nvPr>
        </p:nvSpPr>
        <p:spPr>
          <a:xfrm>
            <a:off x="5874375" y="3098950"/>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4" name="Google Shape;134;p17"/>
          <p:cNvSpPr txBox="1">
            <a:spLocks noGrp="1"/>
          </p:cNvSpPr>
          <p:nvPr>
            <p:ph type="subTitle" idx="8"/>
          </p:nvPr>
        </p:nvSpPr>
        <p:spPr>
          <a:xfrm>
            <a:off x="5874375" y="3495675"/>
            <a:ext cx="2276700" cy="6951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grpSp>
        <p:nvGrpSpPr>
          <p:cNvPr id="135" name="Google Shape;135;p17"/>
          <p:cNvGrpSpPr/>
          <p:nvPr/>
        </p:nvGrpSpPr>
        <p:grpSpPr>
          <a:xfrm>
            <a:off x="-25" y="0"/>
            <a:ext cx="9144020" cy="342900"/>
            <a:chOff x="-25" y="0"/>
            <a:chExt cx="9144020" cy="342900"/>
          </a:xfrm>
        </p:grpSpPr>
        <p:sp>
          <p:nvSpPr>
            <p:cNvPr id="136" name="Google Shape;136;p17"/>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17"/>
            <p:cNvGrpSpPr/>
            <p:nvPr/>
          </p:nvGrpSpPr>
          <p:grpSpPr>
            <a:xfrm>
              <a:off x="215975" y="111150"/>
              <a:ext cx="642950" cy="120600"/>
              <a:chOff x="215975" y="152625"/>
              <a:chExt cx="642950" cy="120600"/>
            </a:xfrm>
          </p:grpSpPr>
          <p:sp>
            <p:nvSpPr>
              <p:cNvPr id="138" name="Google Shape;138;p17"/>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2_2">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9"/>
          <p:cNvSpPr txBox="1">
            <a:spLocks noGrp="1"/>
          </p:cNvSpPr>
          <p:nvPr>
            <p:ph type="title" idx="2"/>
          </p:nvPr>
        </p:nvSpPr>
        <p:spPr>
          <a:xfrm>
            <a:off x="714300" y="1955950"/>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4" name="Google Shape;154;p19"/>
          <p:cNvSpPr txBox="1">
            <a:spLocks noGrp="1"/>
          </p:cNvSpPr>
          <p:nvPr>
            <p:ph type="subTitle" idx="1"/>
          </p:nvPr>
        </p:nvSpPr>
        <p:spPr>
          <a:xfrm>
            <a:off x="714300" y="2314575"/>
            <a:ext cx="2276700" cy="6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55" name="Google Shape;155;p19"/>
          <p:cNvSpPr txBox="1">
            <a:spLocks noGrp="1"/>
          </p:cNvSpPr>
          <p:nvPr>
            <p:ph type="title" idx="3"/>
          </p:nvPr>
        </p:nvSpPr>
        <p:spPr>
          <a:xfrm>
            <a:off x="3433638" y="1955950"/>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6" name="Google Shape;156;p19"/>
          <p:cNvSpPr txBox="1">
            <a:spLocks noGrp="1"/>
          </p:cNvSpPr>
          <p:nvPr>
            <p:ph type="subTitle" idx="4"/>
          </p:nvPr>
        </p:nvSpPr>
        <p:spPr>
          <a:xfrm>
            <a:off x="3433642" y="2314575"/>
            <a:ext cx="2276700" cy="6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57" name="Google Shape;157;p19"/>
          <p:cNvSpPr txBox="1">
            <a:spLocks noGrp="1"/>
          </p:cNvSpPr>
          <p:nvPr>
            <p:ph type="title" idx="5"/>
          </p:nvPr>
        </p:nvSpPr>
        <p:spPr>
          <a:xfrm>
            <a:off x="6152988" y="1955950"/>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58" name="Google Shape;158;p19"/>
          <p:cNvSpPr txBox="1">
            <a:spLocks noGrp="1"/>
          </p:cNvSpPr>
          <p:nvPr>
            <p:ph type="subTitle" idx="6"/>
          </p:nvPr>
        </p:nvSpPr>
        <p:spPr>
          <a:xfrm>
            <a:off x="6152996" y="2314575"/>
            <a:ext cx="2276700" cy="6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59" name="Google Shape;159;p19"/>
          <p:cNvSpPr txBox="1">
            <a:spLocks noGrp="1"/>
          </p:cNvSpPr>
          <p:nvPr>
            <p:ph type="title" idx="7"/>
          </p:nvPr>
        </p:nvSpPr>
        <p:spPr>
          <a:xfrm>
            <a:off x="714300" y="3759975"/>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60" name="Google Shape;160;p19"/>
          <p:cNvSpPr txBox="1">
            <a:spLocks noGrp="1"/>
          </p:cNvSpPr>
          <p:nvPr>
            <p:ph type="subTitle" idx="8"/>
          </p:nvPr>
        </p:nvSpPr>
        <p:spPr>
          <a:xfrm>
            <a:off x="714300" y="4118600"/>
            <a:ext cx="2276700" cy="6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61" name="Google Shape;161;p19"/>
          <p:cNvSpPr txBox="1">
            <a:spLocks noGrp="1"/>
          </p:cNvSpPr>
          <p:nvPr>
            <p:ph type="title" idx="9"/>
          </p:nvPr>
        </p:nvSpPr>
        <p:spPr>
          <a:xfrm>
            <a:off x="3433638" y="3759975"/>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62" name="Google Shape;162;p19"/>
          <p:cNvSpPr txBox="1">
            <a:spLocks noGrp="1"/>
          </p:cNvSpPr>
          <p:nvPr>
            <p:ph type="subTitle" idx="13"/>
          </p:nvPr>
        </p:nvSpPr>
        <p:spPr>
          <a:xfrm>
            <a:off x="3433642" y="4118600"/>
            <a:ext cx="2276700" cy="6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163" name="Google Shape;163;p19"/>
          <p:cNvSpPr txBox="1">
            <a:spLocks noGrp="1"/>
          </p:cNvSpPr>
          <p:nvPr>
            <p:ph type="title" idx="14"/>
          </p:nvPr>
        </p:nvSpPr>
        <p:spPr>
          <a:xfrm>
            <a:off x="6152988" y="3759975"/>
            <a:ext cx="2276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64" name="Google Shape;164;p19"/>
          <p:cNvSpPr txBox="1">
            <a:spLocks noGrp="1"/>
          </p:cNvSpPr>
          <p:nvPr>
            <p:ph type="subTitle" idx="15"/>
          </p:nvPr>
        </p:nvSpPr>
        <p:spPr>
          <a:xfrm>
            <a:off x="6152996" y="4118600"/>
            <a:ext cx="2276700" cy="6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grpSp>
        <p:nvGrpSpPr>
          <p:cNvPr id="165" name="Google Shape;165;p19"/>
          <p:cNvGrpSpPr/>
          <p:nvPr/>
        </p:nvGrpSpPr>
        <p:grpSpPr>
          <a:xfrm>
            <a:off x="-25" y="0"/>
            <a:ext cx="9144020" cy="342900"/>
            <a:chOff x="-25" y="0"/>
            <a:chExt cx="9144020" cy="342900"/>
          </a:xfrm>
        </p:grpSpPr>
        <p:sp>
          <p:nvSpPr>
            <p:cNvPr id="166" name="Google Shape;166;p19"/>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19"/>
            <p:cNvGrpSpPr/>
            <p:nvPr/>
          </p:nvGrpSpPr>
          <p:grpSpPr>
            <a:xfrm>
              <a:off x="215975" y="111150"/>
              <a:ext cx="642950" cy="120600"/>
              <a:chOff x="215975" y="152625"/>
              <a:chExt cx="642950" cy="120600"/>
            </a:xfrm>
          </p:grpSpPr>
          <p:sp>
            <p:nvSpPr>
              <p:cNvPr id="168" name="Google Shape;168;p19"/>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9"/>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9"/>
          <p:cNvGrpSpPr/>
          <p:nvPr/>
        </p:nvGrpSpPr>
        <p:grpSpPr>
          <a:xfrm>
            <a:off x="66650" y="204750"/>
            <a:ext cx="9077378" cy="4938900"/>
            <a:chOff x="104750" y="204750"/>
            <a:chExt cx="9077378" cy="4938900"/>
          </a:xfrm>
        </p:grpSpPr>
        <p:grpSp>
          <p:nvGrpSpPr>
            <p:cNvPr id="172" name="Google Shape;172;p19"/>
            <p:cNvGrpSpPr/>
            <p:nvPr/>
          </p:nvGrpSpPr>
          <p:grpSpPr>
            <a:xfrm>
              <a:off x="104750" y="206700"/>
              <a:ext cx="9077378" cy="342900"/>
              <a:chOff x="-25" y="0"/>
              <a:chExt cx="9182983" cy="342900"/>
            </a:xfrm>
          </p:grpSpPr>
          <p:sp>
            <p:nvSpPr>
              <p:cNvPr id="173" name="Google Shape;173;p19"/>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19"/>
              <p:cNvGrpSpPr/>
              <p:nvPr/>
            </p:nvGrpSpPr>
            <p:grpSpPr>
              <a:xfrm>
                <a:off x="215975" y="111150"/>
                <a:ext cx="642950" cy="120600"/>
                <a:chOff x="215975" y="152625"/>
                <a:chExt cx="642950" cy="120600"/>
              </a:xfrm>
            </p:grpSpPr>
            <p:sp>
              <p:nvSpPr>
                <p:cNvPr id="175" name="Google Shape;175;p19"/>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78" name="Google Shape;178;p19"/>
            <p:cNvCxnSpPr/>
            <p:nvPr/>
          </p:nvCxnSpPr>
          <p:spPr>
            <a:xfrm>
              <a:off x="104775" y="204750"/>
              <a:ext cx="0" cy="49389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
  <p:cSld name="CUSTOM_2_1">
    <p:spTree>
      <p:nvGrpSpPr>
        <p:cNvPr id="1" name="Shape 199"/>
        <p:cNvGrpSpPr/>
        <p:nvPr/>
      </p:nvGrpSpPr>
      <p:grpSpPr>
        <a:xfrm>
          <a:off x="0" y="0"/>
          <a:ext cx="0" cy="0"/>
          <a:chOff x="0" y="0"/>
          <a:chExt cx="0" cy="0"/>
        </a:xfrm>
      </p:grpSpPr>
      <p:sp>
        <p:nvSpPr>
          <p:cNvPr id="200" name="Google Shape;200;p21"/>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1" name="Google Shape;201;p21"/>
          <p:cNvSpPr txBox="1">
            <a:spLocks noGrp="1"/>
          </p:cNvSpPr>
          <p:nvPr>
            <p:ph type="title" idx="2" hasCustomPrompt="1"/>
          </p:nvPr>
        </p:nvSpPr>
        <p:spPr>
          <a:xfrm>
            <a:off x="4457700" y="1326125"/>
            <a:ext cx="3229200" cy="5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4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2" name="Google Shape;202;p21"/>
          <p:cNvSpPr txBox="1">
            <a:spLocks noGrp="1"/>
          </p:cNvSpPr>
          <p:nvPr>
            <p:ph type="subTitle" idx="1"/>
          </p:nvPr>
        </p:nvSpPr>
        <p:spPr>
          <a:xfrm>
            <a:off x="4457700" y="1787075"/>
            <a:ext cx="3229200" cy="412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3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203" name="Google Shape;203;p21"/>
          <p:cNvSpPr txBox="1">
            <a:spLocks noGrp="1"/>
          </p:cNvSpPr>
          <p:nvPr>
            <p:ph type="title" idx="3" hasCustomPrompt="1"/>
          </p:nvPr>
        </p:nvSpPr>
        <p:spPr>
          <a:xfrm>
            <a:off x="4457700" y="2463350"/>
            <a:ext cx="3229200" cy="5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4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4" name="Google Shape;204;p21"/>
          <p:cNvSpPr txBox="1">
            <a:spLocks noGrp="1"/>
          </p:cNvSpPr>
          <p:nvPr>
            <p:ph type="subTitle" idx="4"/>
          </p:nvPr>
        </p:nvSpPr>
        <p:spPr>
          <a:xfrm>
            <a:off x="4457700" y="2924300"/>
            <a:ext cx="3229200" cy="412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3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205" name="Google Shape;205;p21"/>
          <p:cNvSpPr txBox="1">
            <a:spLocks noGrp="1"/>
          </p:cNvSpPr>
          <p:nvPr>
            <p:ph type="title" idx="5" hasCustomPrompt="1"/>
          </p:nvPr>
        </p:nvSpPr>
        <p:spPr>
          <a:xfrm>
            <a:off x="4457700" y="3600575"/>
            <a:ext cx="3229200" cy="58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4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6" name="Google Shape;206;p21"/>
          <p:cNvSpPr txBox="1">
            <a:spLocks noGrp="1"/>
          </p:cNvSpPr>
          <p:nvPr>
            <p:ph type="subTitle" idx="6"/>
          </p:nvPr>
        </p:nvSpPr>
        <p:spPr>
          <a:xfrm>
            <a:off x="4457700" y="4061525"/>
            <a:ext cx="3229200" cy="412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3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CUSTOM_2_1_1">
    <p:spTree>
      <p:nvGrpSpPr>
        <p:cNvPr id="1" name="Shape 207"/>
        <p:cNvGrpSpPr/>
        <p:nvPr/>
      </p:nvGrpSpPr>
      <p:grpSpPr>
        <a:xfrm>
          <a:off x="0" y="0"/>
          <a:ext cx="0" cy="0"/>
          <a:chOff x="0" y="0"/>
          <a:chExt cx="0" cy="0"/>
        </a:xfrm>
      </p:grpSpPr>
      <p:sp>
        <p:nvSpPr>
          <p:cNvPr id="208" name="Google Shape;208;p22"/>
          <p:cNvSpPr txBox="1">
            <a:spLocks noGrp="1"/>
          </p:cNvSpPr>
          <p:nvPr>
            <p:ph type="title"/>
          </p:nvPr>
        </p:nvSpPr>
        <p:spPr>
          <a:xfrm>
            <a:off x="714300" y="54960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9" name="Google Shape;209;p22"/>
          <p:cNvSpPr txBox="1">
            <a:spLocks noGrp="1"/>
          </p:cNvSpPr>
          <p:nvPr>
            <p:ph type="title" idx="2" hasCustomPrompt="1"/>
          </p:nvPr>
        </p:nvSpPr>
        <p:spPr>
          <a:xfrm>
            <a:off x="4462551" y="1945300"/>
            <a:ext cx="1653900" cy="56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10" name="Google Shape;210;p22"/>
          <p:cNvSpPr txBox="1">
            <a:spLocks noGrp="1"/>
          </p:cNvSpPr>
          <p:nvPr>
            <p:ph type="title" idx="3" hasCustomPrompt="1"/>
          </p:nvPr>
        </p:nvSpPr>
        <p:spPr>
          <a:xfrm>
            <a:off x="3027550" y="1793256"/>
            <a:ext cx="1653900" cy="56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11" name="Google Shape;211;p22"/>
          <p:cNvSpPr txBox="1">
            <a:spLocks noGrp="1"/>
          </p:cNvSpPr>
          <p:nvPr>
            <p:ph type="subTitle" idx="1"/>
          </p:nvPr>
        </p:nvSpPr>
        <p:spPr>
          <a:xfrm>
            <a:off x="6153000" y="3699450"/>
            <a:ext cx="2276700" cy="58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300"/>
              <a:buNone/>
              <a:defRPr sz="14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212" name="Google Shape;212;p22"/>
          <p:cNvSpPr txBox="1">
            <a:spLocks noGrp="1"/>
          </p:cNvSpPr>
          <p:nvPr>
            <p:ph type="title" idx="4" hasCustomPrompt="1"/>
          </p:nvPr>
        </p:nvSpPr>
        <p:spPr>
          <a:xfrm>
            <a:off x="3361005" y="3383200"/>
            <a:ext cx="1653900" cy="56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13" name="Google Shape;213;p22"/>
          <p:cNvSpPr txBox="1">
            <a:spLocks noGrp="1"/>
          </p:cNvSpPr>
          <p:nvPr>
            <p:ph type="subTitle" idx="5"/>
          </p:nvPr>
        </p:nvSpPr>
        <p:spPr>
          <a:xfrm>
            <a:off x="714300" y="2780363"/>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sz="14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214" name="Google Shape;214;p22"/>
          <p:cNvSpPr txBox="1">
            <a:spLocks noGrp="1"/>
          </p:cNvSpPr>
          <p:nvPr>
            <p:ph type="title" idx="6"/>
          </p:nvPr>
        </p:nvSpPr>
        <p:spPr>
          <a:xfrm>
            <a:off x="6153000" y="3292125"/>
            <a:ext cx="22767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15" name="Google Shape;215;p22"/>
          <p:cNvSpPr txBox="1">
            <a:spLocks noGrp="1"/>
          </p:cNvSpPr>
          <p:nvPr>
            <p:ph type="title" idx="7"/>
          </p:nvPr>
        </p:nvSpPr>
        <p:spPr>
          <a:xfrm>
            <a:off x="714300" y="2373038"/>
            <a:ext cx="2276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16" name="Google Shape;216;p22"/>
          <p:cNvSpPr txBox="1">
            <a:spLocks noGrp="1"/>
          </p:cNvSpPr>
          <p:nvPr>
            <p:ph type="subTitle" idx="8"/>
          </p:nvPr>
        </p:nvSpPr>
        <p:spPr>
          <a:xfrm>
            <a:off x="6153000" y="1988063"/>
            <a:ext cx="2276700" cy="58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300"/>
              <a:buNone/>
              <a:defRPr sz="14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217" name="Google Shape;217;p22"/>
          <p:cNvSpPr txBox="1">
            <a:spLocks noGrp="1"/>
          </p:cNvSpPr>
          <p:nvPr>
            <p:ph type="title" idx="9"/>
          </p:nvPr>
        </p:nvSpPr>
        <p:spPr>
          <a:xfrm>
            <a:off x="6153000" y="1580738"/>
            <a:ext cx="22767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18"/>
        <p:cNvGrpSpPr/>
        <p:nvPr/>
      </p:nvGrpSpPr>
      <p:grpSpPr>
        <a:xfrm>
          <a:off x="0" y="0"/>
          <a:ext cx="0" cy="0"/>
          <a:chOff x="0" y="0"/>
          <a:chExt cx="0" cy="0"/>
        </a:xfrm>
      </p:grpSpPr>
      <p:sp>
        <p:nvSpPr>
          <p:cNvPr id="219" name="Google Shape;219;p23"/>
          <p:cNvSpPr txBox="1">
            <a:spLocks noGrp="1"/>
          </p:cNvSpPr>
          <p:nvPr>
            <p:ph type="title"/>
          </p:nvPr>
        </p:nvSpPr>
        <p:spPr>
          <a:xfrm>
            <a:off x="3047300" y="3284538"/>
            <a:ext cx="28077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0" name="Google Shape;220;p23"/>
          <p:cNvSpPr txBox="1">
            <a:spLocks noGrp="1"/>
          </p:cNvSpPr>
          <p:nvPr>
            <p:ph type="subTitle" idx="1"/>
          </p:nvPr>
        </p:nvSpPr>
        <p:spPr>
          <a:xfrm>
            <a:off x="2436350" y="1804848"/>
            <a:ext cx="4029600" cy="14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900"/>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_3_1">
    <p:spTree>
      <p:nvGrpSpPr>
        <p:cNvPr id="1" name="Shape 221"/>
        <p:cNvGrpSpPr/>
        <p:nvPr/>
      </p:nvGrpSpPr>
      <p:grpSpPr>
        <a:xfrm>
          <a:off x="0" y="0"/>
          <a:ext cx="0" cy="0"/>
          <a:chOff x="0" y="0"/>
          <a:chExt cx="0" cy="0"/>
        </a:xfrm>
      </p:grpSpPr>
      <p:grpSp>
        <p:nvGrpSpPr>
          <p:cNvPr id="222" name="Google Shape;222;p24"/>
          <p:cNvGrpSpPr/>
          <p:nvPr/>
        </p:nvGrpSpPr>
        <p:grpSpPr>
          <a:xfrm>
            <a:off x="-25" y="0"/>
            <a:ext cx="9144020" cy="342900"/>
            <a:chOff x="-25" y="0"/>
            <a:chExt cx="9144020" cy="342900"/>
          </a:xfrm>
        </p:grpSpPr>
        <p:sp>
          <p:nvSpPr>
            <p:cNvPr id="223" name="Google Shape;223;p24"/>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24"/>
            <p:cNvGrpSpPr/>
            <p:nvPr/>
          </p:nvGrpSpPr>
          <p:grpSpPr>
            <a:xfrm>
              <a:off x="215975" y="111150"/>
              <a:ext cx="642950" cy="120600"/>
              <a:chOff x="215975" y="152625"/>
              <a:chExt cx="642950" cy="120600"/>
            </a:xfrm>
          </p:grpSpPr>
          <p:sp>
            <p:nvSpPr>
              <p:cNvPr id="225" name="Google Shape;225;p24"/>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4"/>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4"/>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8" name="Google Shape;228;p24"/>
          <p:cNvSpPr txBox="1">
            <a:spLocks noGrp="1"/>
          </p:cNvSpPr>
          <p:nvPr>
            <p:ph type="title"/>
          </p:nvPr>
        </p:nvSpPr>
        <p:spPr>
          <a:xfrm>
            <a:off x="4896300" y="1504950"/>
            <a:ext cx="3533400" cy="742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9" name="Google Shape;229;p24"/>
          <p:cNvSpPr txBox="1">
            <a:spLocks noGrp="1"/>
          </p:cNvSpPr>
          <p:nvPr>
            <p:ph type="subTitle" idx="1"/>
          </p:nvPr>
        </p:nvSpPr>
        <p:spPr>
          <a:xfrm>
            <a:off x="4905375" y="2368275"/>
            <a:ext cx="3533400" cy="1127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3_1_1">
    <p:spTree>
      <p:nvGrpSpPr>
        <p:cNvPr id="1" name="Shape 230"/>
        <p:cNvGrpSpPr/>
        <p:nvPr/>
      </p:nvGrpSpPr>
      <p:grpSpPr>
        <a:xfrm>
          <a:off x="0" y="0"/>
          <a:ext cx="0" cy="0"/>
          <a:chOff x="0" y="0"/>
          <a:chExt cx="0" cy="0"/>
        </a:xfrm>
      </p:grpSpPr>
      <p:grpSp>
        <p:nvGrpSpPr>
          <p:cNvPr id="231" name="Google Shape;231;p25"/>
          <p:cNvGrpSpPr/>
          <p:nvPr/>
        </p:nvGrpSpPr>
        <p:grpSpPr>
          <a:xfrm>
            <a:off x="-25" y="0"/>
            <a:ext cx="9144020" cy="342900"/>
            <a:chOff x="-25" y="0"/>
            <a:chExt cx="9144020" cy="342900"/>
          </a:xfrm>
        </p:grpSpPr>
        <p:sp>
          <p:nvSpPr>
            <p:cNvPr id="232" name="Google Shape;232;p25"/>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 name="Google Shape;233;p25"/>
            <p:cNvGrpSpPr/>
            <p:nvPr/>
          </p:nvGrpSpPr>
          <p:grpSpPr>
            <a:xfrm>
              <a:off x="215975" y="111150"/>
              <a:ext cx="642950" cy="120600"/>
              <a:chOff x="215975" y="152625"/>
              <a:chExt cx="642950" cy="120600"/>
            </a:xfrm>
          </p:grpSpPr>
          <p:sp>
            <p:nvSpPr>
              <p:cNvPr id="234" name="Google Shape;234;p25"/>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5"/>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7" name="Google Shape;237;p25"/>
          <p:cNvSpPr txBox="1">
            <a:spLocks noGrp="1"/>
          </p:cNvSpPr>
          <p:nvPr>
            <p:ph type="title"/>
          </p:nvPr>
        </p:nvSpPr>
        <p:spPr>
          <a:xfrm>
            <a:off x="714300" y="1398525"/>
            <a:ext cx="3422400" cy="8487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38" name="Google Shape;238;p25"/>
          <p:cNvSpPr txBox="1">
            <a:spLocks noGrp="1"/>
          </p:cNvSpPr>
          <p:nvPr>
            <p:ph type="subTitle" idx="1"/>
          </p:nvPr>
        </p:nvSpPr>
        <p:spPr>
          <a:xfrm>
            <a:off x="723225" y="2368275"/>
            <a:ext cx="30774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5">
    <p:spTree>
      <p:nvGrpSpPr>
        <p:cNvPr id="1" name="Shape 265"/>
        <p:cNvGrpSpPr/>
        <p:nvPr/>
      </p:nvGrpSpPr>
      <p:grpSpPr>
        <a:xfrm>
          <a:off x="0" y="0"/>
          <a:ext cx="0" cy="0"/>
          <a:chOff x="0" y="0"/>
          <a:chExt cx="0" cy="0"/>
        </a:xfrm>
      </p:grpSpPr>
      <p:grpSp>
        <p:nvGrpSpPr>
          <p:cNvPr id="266" name="Google Shape;266;p28"/>
          <p:cNvGrpSpPr/>
          <p:nvPr/>
        </p:nvGrpSpPr>
        <p:grpSpPr>
          <a:xfrm flipH="1">
            <a:off x="214694" y="123860"/>
            <a:ext cx="8552969" cy="4510486"/>
            <a:chOff x="45421" y="890559"/>
            <a:chExt cx="6688800" cy="3527400"/>
          </a:xfrm>
        </p:grpSpPr>
        <p:sp>
          <p:nvSpPr>
            <p:cNvPr id="267" name="Google Shape;267;p28"/>
            <p:cNvSpPr/>
            <p:nvPr/>
          </p:nvSpPr>
          <p:spPr>
            <a:xfrm>
              <a:off x="45421" y="890559"/>
              <a:ext cx="6688800" cy="3527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95031" y="1109631"/>
              <a:ext cx="6572400" cy="32469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272;p28"/>
          <p:cNvGrpSpPr/>
          <p:nvPr/>
        </p:nvGrpSpPr>
        <p:grpSpPr>
          <a:xfrm flipH="1">
            <a:off x="394192" y="461737"/>
            <a:ext cx="8552969" cy="4510486"/>
            <a:chOff x="45421" y="890559"/>
            <a:chExt cx="6688800" cy="3527400"/>
          </a:xfrm>
        </p:grpSpPr>
        <p:sp>
          <p:nvSpPr>
            <p:cNvPr id="273" name="Google Shape;273;p28"/>
            <p:cNvSpPr/>
            <p:nvPr/>
          </p:nvSpPr>
          <p:spPr>
            <a:xfrm>
              <a:off x="45421" y="890559"/>
              <a:ext cx="6688800" cy="3527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95031" y="1109631"/>
              <a:ext cx="6572400" cy="32469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28"/>
          <p:cNvSpPr txBox="1">
            <a:spLocks noGrp="1"/>
          </p:cNvSpPr>
          <p:nvPr>
            <p:ph type="title"/>
          </p:nvPr>
        </p:nvSpPr>
        <p:spPr>
          <a:xfrm>
            <a:off x="1019175" y="808600"/>
            <a:ext cx="3552900" cy="10377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61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9" name="Google Shape;279;p28"/>
          <p:cNvSpPr txBox="1">
            <a:spLocks noGrp="1"/>
          </p:cNvSpPr>
          <p:nvPr>
            <p:ph type="subTitle" idx="1"/>
          </p:nvPr>
        </p:nvSpPr>
        <p:spPr>
          <a:xfrm>
            <a:off x="1019175" y="1789000"/>
            <a:ext cx="3552900" cy="118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280" name="Google Shape;280;p28"/>
          <p:cNvSpPr txBox="1"/>
          <p:nvPr/>
        </p:nvSpPr>
        <p:spPr>
          <a:xfrm>
            <a:off x="1019175" y="3812950"/>
            <a:ext cx="3422400" cy="6858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900">
                <a:solidFill>
                  <a:srgbClr val="434343"/>
                </a:solidFill>
                <a:latin typeface="Montserrat"/>
                <a:ea typeface="Montserrat"/>
                <a:cs typeface="Montserrat"/>
                <a:sym typeface="Montserrat"/>
              </a:rPr>
              <a:t>CREDITS: This presentation template was created by </a:t>
            </a:r>
            <a:r>
              <a:rPr lang="en" sz="900">
                <a:solidFill>
                  <a:srgbClr val="434343"/>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900">
                <a:solidFill>
                  <a:srgbClr val="434343"/>
                </a:solidFill>
                <a:latin typeface="Montserrat"/>
                <a:ea typeface="Montserrat"/>
                <a:cs typeface="Montserrat"/>
                <a:sym typeface="Montserrat"/>
              </a:rPr>
              <a:t>, including icons by </a:t>
            </a:r>
            <a:r>
              <a:rPr lang="en" sz="900">
                <a:solidFill>
                  <a:srgbClr val="434343"/>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900">
                <a:solidFill>
                  <a:srgbClr val="434343"/>
                </a:solidFill>
                <a:latin typeface="Montserrat"/>
                <a:ea typeface="Montserrat"/>
                <a:cs typeface="Montserrat"/>
                <a:sym typeface="Montserrat"/>
              </a:rPr>
              <a:t>, and infographics &amp; images by </a:t>
            </a:r>
            <a:r>
              <a:rPr lang="en" sz="900">
                <a:solidFill>
                  <a:srgbClr val="434343"/>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900">
                <a:solidFill>
                  <a:srgbClr val="434343"/>
                </a:solidFill>
                <a:latin typeface="Montserrat"/>
                <a:ea typeface="Montserrat"/>
                <a:cs typeface="Montserrat"/>
                <a:sym typeface="Montserrat"/>
              </a:rPr>
              <a:t> and illustrations</a:t>
            </a:r>
            <a:endParaRPr sz="1300">
              <a:latin typeface="Montserrat"/>
              <a:ea typeface="Montserrat"/>
              <a:cs typeface="Montserrat"/>
              <a:sym typeface="Montserra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grpSp>
        <p:nvGrpSpPr>
          <p:cNvPr id="17" name="Google Shape;17;p4"/>
          <p:cNvGrpSpPr/>
          <p:nvPr/>
        </p:nvGrpSpPr>
        <p:grpSpPr>
          <a:xfrm>
            <a:off x="-25" y="0"/>
            <a:ext cx="9144020" cy="342900"/>
            <a:chOff x="-25" y="0"/>
            <a:chExt cx="9144020" cy="342900"/>
          </a:xfrm>
        </p:grpSpPr>
        <p:sp>
          <p:nvSpPr>
            <p:cNvPr id="18" name="Google Shape;18;p4"/>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4"/>
            <p:cNvGrpSpPr/>
            <p:nvPr/>
          </p:nvGrpSpPr>
          <p:grpSpPr>
            <a:xfrm>
              <a:off x="215975" y="111150"/>
              <a:ext cx="642950" cy="120600"/>
              <a:chOff x="215975" y="152625"/>
              <a:chExt cx="642950" cy="120600"/>
            </a:xfrm>
          </p:grpSpPr>
          <p:sp>
            <p:nvSpPr>
              <p:cNvPr id="20" name="Google Shape;20;p4"/>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Google Shape;23;p4"/>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Font typeface="Anaheim"/>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24" name="Google Shape;24;p4"/>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 name="Google Shape;25;p4"/>
          <p:cNvGrpSpPr/>
          <p:nvPr/>
        </p:nvGrpSpPr>
        <p:grpSpPr>
          <a:xfrm>
            <a:off x="66650" y="204750"/>
            <a:ext cx="9077378" cy="4938900"/>
            <a:chOff x="104750" y="204750"/>
            <a:chExt cx="9077378" cy="4938900"/>
          </a:xfrm>
        </p:grpSpPr>
        <p:grpSp>
          <p:nvGrpSpPr>
            <p:cNvPr id="26" name="Google Shape;26;p4"/>
            <p:cNvGrpSpPr/>
            <p:nvPr/>
          </p:nvGrpSpPr>
          <p:grpSpPr>
            <a:xfrm>
              <a:off x="104750" y="206700"/>
              <a:ext cx="9077378" cy="342900"/>
              <a:chOff x="-25" y="0"/>
              <a:chExt cx="9182983" cy="342900"/>
            </a:xfrm>
          </p:grpSpPr>
          <p:sp>
            <p:nvSpPr>
              <p:cNvPr id="27" name="Google Shape;27;p4"/>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4"/>
              <p:cNvGrpSpPr/>
              <p:nvPr/>
            </p:nvGrpSpPr>
            <p:grpSpPr>
              <a:xfrm>
                <a:off x="215975" y="111150"/>
                <a:ext cx="642950" cy="120600"/>
                <a:chOff x="215975" y="152625"/>
                <a:chExt cx="642950" cy="120600"/>
              </a:xfrm>
            </p:grpSpPr>
            <p:sp>
              <p:nvSpPr>
                <p:cNvPr id="29" name="Google Shape;29;p4"/>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2" name="Google Shape;32;p4"/>
            <p:cNvCxnSpPr/>
            <p:nvPr/>
          </p:nvCxnSpPr>
          <p:spPr>
            <a:xfrm>
              <a:off x="104775" y="204750"/>
              <a:ext cx="0" cy="49389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281"/>
        <p:cNvGrpSpPr/>
        <p:nvPr/>
      </p:nvGrpSpPr>
      <p:grpSpPr>
        <a:xfrm>
          <a:off x="0" y="0"/>
          <a:ext cx="0" cy="0"/>
          <a:chOff x="0" y="0"/>
          <a:chExt cx="0" cy="0"/>
        </a:xfrm>
      </p:grpSpPr>
      <p:grpSp>
        <p:nvGrpSpPr>
          <p:cNvPr id="282" name="Google Shape;282;p29"/>
          <p:cNvGrpSpPr/>
          <p:nvPr/>
        </p:nvGrpSpPr>
        <p:grpSpPr>
          <a:xfrm>
            <a:off x="-25" y="0"/>
            <a:ext cx="9144020" cy="342900"/>
            <a:chOff x="-25" y="0"/>
            <a:chExt cx="9144020" cy="342900"/>
          </a:xfrm>
        </p:grpSpPr>
        <p:sp>
          <p:nvSpPr>
            <p:cNvPr id="283" name="Google Shape;283;p29"/>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29"/>
            <p:cNvGrpSpPr/>
            <p:nvPr/>
          </p:nvGrpSpPr>
          <p:grpSpPr>
            <a:xfrm>
              <a:off x="215975" y="111150"/>
              <a:ext cx="642950" cy="120600"/>
              <a:chOff x="215975" y="152625"/>
              <a:chExt cx="642950" cy="120600"/>
            </a:xfrm>
          </p:grpSpPr>
          <p:sp>
            <p:nvSpPr>
              <p:cNvPr id="285" name="Google Shape;285;p29"/>
              <p:cNvSpPr/>
              <p:nvPr/>
            </p:nvSpPr>
            <p:spPr>
              <a:xfrm>
                <a:off x="215975"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477150"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738325" y="152625"/>
                <a:ext cx="120600" cy="120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6_1">
    <p:spTree>
      <p:nvGrpSpPr>
        <p:cNvPr id="1" name="Shape 288"/>
        <p:cNvGrpSpPr/>
        <p:nvPr/>
      </p:nvGrpSpPr>
      <p:grpSpPr>
        <a:xfrm>
          <a:off x="0" y="0"/>
          <a:ext cx="0" cy="0"/>
          <a:chOff x="0" y="0"/>
          <a:chExt cx="0" cy="0"/>
        </a:xfrm>
      </p:grpSpPr>
      <p:grpSp>
        <p:nvGrpSpPr>
          <p:cNvPr id="289" name="Google Shape;289;p30"/>
          <p:cNvGrpSpPr/>
          <p:nvPr/>
        </p:nvGrpSpPr>
        <p:grpSpPr>
          <a:xfrm>
            <a:off x="-25" y="0"/>
            <a:ext cx="9144020" cy="342900"/>
            <a:chOff x="-25" y="0"/>
            <a:chExt cx="9144020" cy="342900"/>
          </a:xfrm>
        </p:grpSpPr>
        <p:sp>
          <p:nvSpPr>
            <p:cNvPr id="290" name="Google Shape;290;p30"/>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291;p30"/>
            <p:cNvGrpSpPr/>
            <p:nvPr/>
          </p:nvGrpSpPr>
          <p:grpSpPr>
            <a:xfrm>
              <a:off x="215975" y="111150"/>
              <a:ext cx="642950" cy="120600"/>
              <a:chOff x="215975" y="152625"/>
              <a:chExt cx="642950" cy="120600"/>
            </a:xfrm>
          </p:grpSpPr>
          <p:sp>
            <p:nvSpPr>
              <p:cNvPr id="292" name="Google Shape;292;p30"/>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0"/>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0"/>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 name="Google Shape;295;p30"/>
          <p:cNvGrpSpPr/>
          <p:nvPr/>
        </p:nvGrpSpPr>
        <p:grpSpPr>
          <a:xfrm>
            <a:off x="66650" y="204750"/>
            <a:ext cx="9077378" cy="4938900"/>
            <a:chOff x="104750" y="204750"/>
            <a:chExt cx="9077378" cy="4938900"/>
          </a:xfrm>
        </p:grpSpPr>
        <p:grpSp>
          <p:nvGrpSpPr>
            <p:cNvPr id="296" name="Google Shape;296;p30"/>
            <p:cNvGrpSpPr/>
            <p:nvPr/>
          </p:nvGrpSpPr>
          <p:grpSpPr>
            <a:xfrm>
              <a:off x="104750" y="206700"/>
              <a:ext cx="9077378" cy="342900"/>
              <a:chOff x="-25" y="0"/>
              <a:chExt cx="9182983" cy="342900"/>
            </a:xfrm>
          </p:grpSpPr>
          <p:sp>
            <p:nvSpPr>
              <p:cNvPr id="297" name="Google Shape;297;p30"/>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30"/>
              <p:cNvGrpSpPr/>
              <p:nvPr/>
            </p:nvGrpSpPr>
            <p:grpSpPr>
              <a:xfrm>
                <a:off x="215975" y="111150"/>
                <a:ext cx="642950" cy="120600"/>
                <a:chOff x="215975" y="152625"/>
                <a:chExt cx="642950" cy="120600"/>
              </a:xfrm>
            </p:grpSpPr>
            <p:sp>
              <p:nvSpPr>
                <p:cNvPr id="299" name="Google Shape;299;p30"/>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0"/>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02" name="Google Shape;302;p30"/>
            <p:cNvCxnSpPr/>
            <p:nvPr/>
          </p:nvCxnSpPr>
          <p:spPr>
            <a:xfrm>
              <a:off x="104775" y="204750"/>
              <a:ext cx="0" cy="4938900"/>
            </a:xfrm>
            <a:prstGeom prst="straightConnector1">
              <a:avLst/>
            </a:prstGeom>
            <a:noFill/>
            <a:ln w="9525" cap="flat" cmpd="sng">
              <a:solidFill>
                <a:schemeClr val="accent1"/>
              </a:solidFill>
              <a:prstDash val="solid"/>
              <a:round/>
              <a:headEnd type="none" w="med" len="med"/>
              <a:tailEnd type="none" w="med" len="med"/>
            </a:ln>
          </p:spPr>
        </p:cxnSp>
      </p:grpSp>
      <p:grpSp>
        <p:nvGrpSpPr>
          <p:cNvPr id="303" name="Google Shape;303;p30"/>
          <p:cNvGrpSpPr/>
          <p:nvPr/>
        </p:nvGrpSpPr>
        <p:grpSpPr>
          <a:xfrm>
            <a:off x="157050" y="405675"/>
            <a:ext cx="8986935" cy="4747800"/>
            <a:chOff x="104746" y="204750"/>
            <a:chExt cx="8986935" cy="4747800"/>
          </a:xfrm>
        </p:grpSpPr>
        <p:grpSp>
          <p:nvGrpSpPr>
            <p:cNvPr id="304" name="Google Shape;304;p30"/>
            <p:cNvGrpSpPr/>
            <p:nvPr/>
          </p:nvGrpSpPr>
          <p:grpSpPr>
            <a:xfrm>
              <a:off x="104746" y="206700"/>
              <a:ext cx="8986935" cy="342900"/>
              <a:chOff x="-29" y="0"/>
              <a:chExt cx="9091487" cy="342900"/>
            </a:xfrm>
          </p:grpSpPr>
          <p:sp>
            <p:nvSpPr>
              <p:cNvPr id="305" name="Google Shape;305;p30"/>
              <p:cNvSpPr/>
              <p:nvPr/>
            </p:nvSpPr>
            <p:spPr>
              <a:xfrm>
                <a:off x="-29" y="0"/>
                <a:ext cx="9091487"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30"/>
              <p:cNvGrpSpPr/>
              <p:nvPr/>
            </p:nvGrpSpPr>
            <p:grpSpPr>
              <a:xfrm>
                <a:off x="215975" y="111150"/>
                <a:ext cx="642950" cy="120600"/>
                <a:chOff x="215975" y="152625"/>
                <a:chExt cx="642950" cy="120600"/>
              </a:xfrm>
            </p:grpSpPr>
            <p:sp>
              <p:nvSpPr>
                <p:cNvPr id="307" name="Google Shape;307;p30"/>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310" name="Google Shape;310;p30"/>
            <p:cNvCxnSpPr/>
            <p:nvPr/>
          </p:nvCxnSpPr>
          <p:spPr>
            <a:xfrm>
              <a:off x="104775" y="204750"/>
              <a:ext cx="0" cy="47478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5059982" y="2360375"/>
            <a:ext cx="25635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5"/>
          <p:cNvSpPr txBox="1">
            <a:spLocks noGrp="1"/>
          </p:cNvSpPr>
          <p:nvPr>
            <p:ph type="subTitle" idx="1"/>
          </p:nvPr>
        </p:nvSpPr>
        <p:spPr>
          <a:xfrm>
            <a:off x="1518675" y="3010950"/>
            <a:ext cx="25635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6" name="Google Shape;36;p5"/>
          <p:cNvSpPr txBox="1">
            <a:spLocks noGrp="1"/>
          </p:cNvSpPr>
          <p:nvPr>
            <p:ph type="subTitle" idx="2"/>
          </p:nvPr>
        </p:nvSpPr>
        <p:spPr>
          <a:xfrm>
            <a:off x="5059976" y="3010950"/>
            <a:ext cx="25635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37" name="Google Shape;37;p5"/>
          <p:cNvSpPr txBox="1">
            <a:spLocks noGrp="1"/>
          </p:cNvSpPr>
          <p:nvPr>
            <p:ph type="title" idx="3"/>
          </p:nvPr>
        </p:nvSpPr>
        <p:spPr>
          <a:xfrm>
            <a:off x="1518675" y="2360375"/>
            <a:ext cx="25635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subTitle" idx="1"/>
          </p:nvPr>
        </p:nvSpPr>
        <p:spPr>
          <a:xfrm>
            <a:off x="714300" y="1806875"/>
            <a:ext cx="3789000" cy="269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400"/>
            </a:lvl1pPr>
            <a:lvl2pPr lvl="1" rtl="0">
              <a:lnSpc>
                <a:spcPct val="100000"/>
              </a:lnSpc>
              <a:spcBef>
                <a:spcPts val="0"/>
              </a:spcBef>
              <a:spcAft>
                <a:spcPts val="0"/>
              </a:spcAft>
              <a:buSzPts val="1300"/>
              <a:buAutoNum type="alphaLcPeriod"/>
              <a:defRPr/>
            </a:lvl2pPr>
            <a:lvl3pPr lvl="2" rtl="0">
              <a:lnSpc>
                <a:spcPct val="100000"/>
              </a:lnSpc>
              <a:spcBef>
                <a:spcPts val="0"/>
              </a:spcBef>
              <a:spcAft>
                <a:spcPts val="0"/>
              </a:spcAft>
              <a:buSzPts val="1300"/>
              <a:buAutoNum type="romanLcPeriod"/>
              <a:defRPr/>
            </a:lvl3pPr>
            <a:lvl4pPr lvl="3" rtl="0">
              <a:lnSpc>
                <a:spcPct val="100000"/>
              </a:lnSpc>
              <a:spcBef>
                <a:spcPts val="0"/>
              </a:spcBef>
              <a:spcAft>
                <a:spcPts val="0"/>
              </a:spcAft>
              <a:buSzPts val="1300"/>
              <a:buAutoNum type="arabicPeriod"/>
              <a:defRPr/>
            </a:lvl4pPr>
            <a:lvl5pPr lvl="4" rtl="0">
              <a:lnSpc>
                <a:spcPct val="100000"/>
              </a:lnSpc>
              <a:spcBef>
                <a:spcPts val="0"/>
              </a:spcBef>
              <a:spcAft>
                <a:spcPts val="0"/>
              </a:spcAft>
              <a:buSzPts val="1300"/>
              <a:buAutoNum type="alphaLcPeriod"/>
              <a:defRPr/>
            </a:lvl5pPr>
            <a:lvl6pPr lvl="5" rtl="0">
              <a:lnSpc>
                <a:spcPct val="100000"/>
              </a:lnSpc>
              <a:spcBef>
                <a:spcPts val="0"/>
              </a:spcBef>
              <a:spcAft>
                <a:spcPts val="0"/>
              </a:spcAft>
              <a:buSzPts val="1300"/>
              <a:buAutoNum type="romanLcPeriod"/>
              <a:defRPr/>
            </a:lvl6pPr>
            <a:lvl7pPr lvl="6" rtl="0">
              <a:lnSpc>
                <a:spcPct val="100000"/>
              </a:lnSpc>
              <a:spcBef>
                <a:spcPts val="0"/>
              </a:spcBef>
              <a:spcAft>
                <a:spcPts val="0"/>
              </a:spcAft>
              <a:buSzPts val="1300"/>
              <a:buAutoNum type="arabicPeriod"/>
              <a:defRPr/>
            </a:lvl7pPr>
            <a:lvl8pPr lvl="7" rtl="0">
              <a:lnSpc>
                <a:spcPct val="100000"/>
              </a:lnSpc>
              <a:spcBef>
                <a:spcPts val="0"/>
              </a:spcBef>
              <a:spcAft>
                <a:spcPts val="0"/>
              </a:spcAft>
              <a:buSzPts val="1300"/>
              <a:buAutoNum type="alphaLcPeriod"/>
              <a:defRPr/>
            </a:lvl8pPr>
            <a:lvl9pPr lvl="8" rtl="0">
              <a:lnSpc>
                <a:spcPct val="100000"/>
              </a:lnSpc>
              <a:spcBef>
                <a:spcPts val="0"/>
              </a:spcBef>
              <a:spcAft>
                <a:spcPts val="0"/>
              </a:spcAft>
              <a:buSzPts val="1300"/>
              <a:buAutoNum type="romanLcPeriod"/>
              <a:defRPr/>
            </a:lvl9pPr>
          </a:lstStyle>
          <a:p>
            <a:endParaRPr/>
          </a:p>
        </p:txBody>
      </p:sp>
      <p:sp>
        <p:nvSpPr>
          <p:cNvPr id="48" name="Google Shape;48;p7"/>
          <p:cNvSpPr txBox="1">
            <a:spLocks noGrp="1"/>
          </p:cNvSpPr>
          <p:nvPr>
            <p:ph type="title"/>
          </p:nvPr>
        </p:nvSpPr>
        <p:spPr>
          <a:xfrm>
            <a:off x="714300" y="1068850"/>
            <a:ext cx="30021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321475" y="2020138"/>
            <a:ext cx="4041000" cy="17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4189800" y="1398513"/>
            <a:ext cx="4239900" cy="8487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 name="Google Shape;53;p9"/>
          <p:cNvSpPr txBox="1">
            <a:spLocks noGrp="1"/>
          </p:cNvSpPr>
          <p:nvPr>
            <p:ph type="subTitle" idx="1"/>
          </p:nvPr>
        </p:nvSpPr>
        <p:spPr>
          <a:xfrm>
            <a:off x="5016225" y="2368275"/>
            <a:ext cx="3422400" cy="149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grpSp>
        <p:nvGrpSpPr>
          <p:cNvPr id="54" name="Google Shape;54;p9"/>
          <p:cNvGrpSpPr/>
          <p:nvPr/>
        </p:nvGrpSpPr>
        <p:grpSpPr>
          <a:xfrm>
            <a:off x="-25" y="0"/>
            <a:ext cx="9144020" cy="342900"/>
            <a:chOff x="-25" y="0"/>
            <a:chExt cx="9144020" cy="342900"/>
          </a:xfrm>
        </p:grpSpPr>
        <p:sp>
          <p:nvSpPr>
            <p:cNvPr id="55" name="Google Shape;55;p9"/>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9"/>
            <p:cNvGrpSpPr/>
            <p:nvPr/>
          </p:nvGrpSpPr>
          <p:grpSpPr>
            <a:xfrm>
              <a:off x="215975" y="111150"/>
              <a:ext cx="642950" cy="120600"/>
              <a:chOff x="215975" y="152625"/>
              <a:chExt cx="642950" cy="120600"/>
            </a:xfrm>
          </p:grpSpPr>
          <p:sp>
            <p:nvSpPr>
              <p:cNvPr id="57" name="Google Shape;57;p9"/>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60;p9"/>
          <p:cNvGrpSpPr/>
          <p:nvPr/>
        </p:nvGrpSpPr>
        <p:grpSpPr>
          <a:xfrm>
            <a:off x="66650" y="204750"/>
            <a:ext cx="9077378" cy="4938900"/>
            <a:chOff x="104750" y="204750"/>
            <a:chExt cx="9077378" cy="4938900"/>
          </a:xfrm>
        </p:grpSpPr>
        <p:grpSp>
          <p:nvGrpSpPr>
            <p:cNvPr id="61" name="Google Shape;61;p9"/>
            <p:cNvGrpSpPr/>
            <p:nvPr/>
          </p:nvGrpSpPr>
          <p:grpSpPr>
            <a:xfrm>
              <a:off x="104750" y="206700"/>
              <a:ext cx="9077378" cy="342900"/>
              <a:chOff x="-25" y="0"/>
              <a:chExt cx="9182983" cy="342900"/>
            </a:xfrm>
          </p:grpSpPr>
          <p:sp>
            <p:nvSpPr>
              <p:cNvPr id="62" name="Google Shape;62;p9"/>
              <p:cNvSpPr/>
              <p:nvPr/>
            </p:nvSpPr>
            <p:spPr>
              <a:xfrm>
                <a:off x="-25" y="0"/>
                <a:ext cx="9182983" cy="342900"/>
              </a:xfrm>
              <a:custGeom>
                <a:avLst/>
                <a:gdLst/>
                <a:ahLst/>
                <a:cxnLst/>
                <a:rect l="l" t="t" r="r" b="b"/>
                <a:pathLst>
                  <a:path w="43778" h="1407" extrusionOk="0">
                    <a:moveTo>
                      <a:pt x="0" y="0"/>
                    </a:moveTo>
                    <a:lnTo>
                      <a:pt x="0" y="1406"/>
                    </a:lnTo>
                    <a:lnTo>
                      <a:pt x="43777" y="1406"/>
                    </a:lnTo>
                    <a:lnTo>
                      <a:pt x="437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215975" y="111150"/>
                <a:ext cx="642950" cy="120600"/>
                <a:chOff x="215975" y="152625"/>
                <a:chExt cx="642950" cy="120600"/>
              </a:xfrm>
            </p:grpSpPr>
            <p:sp>
              <p:nvSpPr>
                <p:cNvPr id="64" name="Google Shape;64;p9"/>
                <p:cNvSpPr/>
                <p:nvPr/>
              </p:nvSpPr>
              <p:spPr>
                <a:xfrm>
                  <a:off x="21597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477150"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9"/>
                <p:cNvSpPr/>
                <p:nvPr/>
              </p:nvSpPr>
              <p:spPr>
                <a:xfrm>
                  <a:off x="738325" y="152625"/>
                  <a:ext cx="120600" cy="120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67" name="Google Shape;67;p9"/>
            <p:cNvCxnSpPr/>
            <p:nvPr/>
          </p:nvCxnSpPr>
          <p:spPr>
            <a:xfrm>
              <a:off x="104775" y="204750"/>
              <a:ext cx="0" cy="4938900"/>
            </a:xfrm>
            <a:prstGeom prst="straightConnector1">
              <a:avLst/>
            </a:prstGeom>
            <a:noFill/>
            <a:ln w="9525" cap="flat" cmpd="sng">
              <a:solidFill>
                <a:schemeClr val="accent1"/>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4139225" y="3145613"/>
            <a:ext cx="4290900" cy="11733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sz="3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3"/>
          <p:cNvSpPr txBox="1">
            <a:spLocks noGrp="1"/>
          </p:cNvSpPr>
          <p:nvPr>
            <p:ph type="title" idx="2"/>
          </p:nvPr>
        </p:nvSpPr>
        <p:spPr>
          <a:xfrm>
            <a:off x="1662000" y="1536850"/>
            <a:ext cx="2667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8" name="Google Shape;78;p13"/>
          <p:cNvSpPr txBox="1">
            <a:spLocks noGrp="1"/>
          </p:cNvSpPr>
          <p:nvPr>
            <p:ph type="title" idx="3" hasCustomPrompt="1"/>
          </p:nvPr>
        </p:nvSpPr>
        <p:spPr>
          <a:xfrm>
            <a:off x="766875" y="15869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79" name="Google Shape;79;p13"/>
          <p:cNvSpPr txBox="1">
            <a:spLocks noGrp="1"/>
          </p:cNvSpPr>
          <p:nvPr>
            <p:ph type="subTitle" idx="1"/>
          </p:nvPr>
        </p:nvSpPr>
        <p:spPr>
          <a:xfrm>
            <a:off x="1662000" y="1933575"/>
            <a:ext cx="2276700" cy="584400"/>
          </a:xfrm>
          <a:prstGeom prst="rect">
            <a:avLst/>
          </a:prstGeom>
        </p:spPr>
        <p:txBody>
          <a:bodyPr spcFirstLastPara="1" wrap="square" lIns="91425" tIns="91425" rIns="91425" bIns="91425" anchor="t" anchorCtr="0">
            <a:noAutofit/>
          </a:bodyPr>
          <a:lstStyle>
            <a:lvl1pPr lvl="0">
              <a:spcBef>
                <a:spcPts val="0"/>
              </a:spcBef>
              <a:spcAft>
                <a:spcPts val="0"/>
              </a:spcAft>
              <a:buSzPts val="1300"/>
              <a:buNone/>
              <a:defRPr/>
            </a:lvl1pPr>
            <a:lvl2pPr lvl="1" algn="ctr">
              <a:spcBef>
                <a:spcPts val="0"/>
              </a:spcBef>
              <a:spcAft>
                <a:spcPts val="0"/>
              </a:spcAft>
              <a:buSzPts val="1300"/>
              <a:buNone/>
              <a:defRPr/>
            </a:lvl2pPr>
            <a:lvl3pPr lvl="2" algn="ctr">
              <a:spcBef>
                <a:spcPts val="0"/>
              </a:spcBef>
              <a:spcAft>
                <a:spcPts val="0"/>
              </a:spcAft>
              <a:buSzPts val="1300"/>
              <a:buNone/>
              <a:defRPr/>
            </a:lvl3pPr>
            <a:lvl4pPr lvl="3" algn="ctr">
              <a:spcBef>
                <a:spcPts val="0"/>
              </a:spcBef>
              <a:spcAft>
                <a:spcPts val="0"/>
              </a:spcAft>
              <a:buSzPts val="1300"/>
              <a:buNone/>
              <a:defRPr/>
            </a:lvl4pPr>
            <a:lvl5pPr lvl="4" algn="ctr">
              <a:spcBef>
                <a:spcPts val="0"/>
              </a:spcBef>
              <a:spcAft>
                <a:spcPts val="0"/>
              </a:spcAft>
              <a:buSzPts val="1300"/>
              <a:buNone/>
              <a:defRPr/>
            </a:lvl5pPr>
            <a:lvl6pPr lvl="5" algn="ctr">
              <a:spcBef>
                <a:spcPts val="0"/>
              </a:spcBef>
              <a:spcAft>
                <a:spcPts val="0"/>
              </a:spcAft>
              <a:buSzPts val="1300"/>
              <a:buNone/>
              <a:defRPr/>
            </a:lvl6pPr>
            <a:lvl7pPr lvl="6" algn="ctr">
              <a:spcBef>
                <a:spcPts val="0"/>
              </a:spcBef>
              <a:spcAft>
                <a:spcPts val="0"/>
              </a:spcAft>
              <a:buSzPts val="1300"/>
              <a:buNone/>
              <a:defRPr/>
            </a:lvl7pPr>
            <a:lvl8pPr lvl="7" algn="ctr">
              <a:spcBef>
                <a:spcPts val="0"/>
              </a:spcBef>
              <a:spcAft>
                <a:spcPts val="0"/>
              </a:spcAft>
              <a:buSzPts val="1300"/>
              <a:buNone/>
              <a:defRPr/>
            </a:lvl8pPr>
            <a:lvl9pPr lvl="8" algn="ctr">
              <a:spcBef>
                <a:spcPts val="0"/>
              </a:spcBef>
              <a:spcAft>
                <a:spcPts val="0"/>
              </a:spcAft>
              <a:buSzPts val="1300"/>
              <a:buNone/>
              <a:defRPr/>
            </a:lvl9pPr>
          </a:lstStyle>
          <a:p>
            <a:endParaRPr/>
          </a:p>
        </p:txBody>
      </p:sp>
      <p:sp>
        <p:nvSpPr>
          <p:cNvPr id="80" name="Google Shape;80;p13"/>
          <p:cNvSpPr txBox="1">
            <a:spLocks noGrp="1"/>
          </p:cNvSpPr>
          <p:nvPr>
            <p:ph type="title" idx="4"/>
          </p:nvPr>
        </p:nvSpPr>
        <p:spPr>
          <a:xfrm>
            <a:off x="1662000" y="3098950"/>
            <a:ext cx="2667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1" name="Google Shape;81;p13"/>
          <p:cNvSpPr txBox="1">
            <a:spLocks noGrp="1"/>
          </p:cNvSpPr>
          <p:nvPr>
            <p:ph type="title" idx="5" hasCustomPrompt="1"/>
          </p:nvPr>
        </p:nvSpPr>
        <p:spPr>
          <a:xfrm>
            <a:off x="766725" y="31490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2" name="Google Shape;82;p13"/>
          <p:cNvSpPr txBox="1">
            <a:spLocks noGrp="1"/>
          </p:cNvSpPr>
          <p:nvPr>
            <p:ph type="subTitle" idx="6"/>
          </p:nvPr>
        </p:nvSpPr>
        <p:spPr>
          <a:xfrm>
            <a:off x="1662000" y="34956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83" name="Google Shape;83;p13"/>
          <p:cNvSpPr txBox="1">
            <a:spLocks noGrp="1"/>
          </p:cNvSpPr>
          <p:nvPr>
            <p:ph type="title" idx="7"/>
          </p:nvPr>
        </p:nvSpPr>
        <p:spPr>
          <a:xfrm>
            <a:off x="5652975" y="1536850"/>
            <a:ext cx="27243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 name="Google Shape;84;p13"/>
          <p:cNvSpPr txBox="1">
            <a:spLocks noGrp="1"/>
          </p:cNvSpPr>
          <p:nvPr>
            <p:ph type="title" idx="8" hasCustomPrompt="1"/>
          </p:nvPr>
        </p:nvSpPr>
        <p:spPr>
          <a:xfrm>
            <a:off x="4757625" y="15869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5" name="Google Shape;85;p13"/>
          <p:cNvSpPr txBox="1">
            <a:spLocks noGrp="1"/>
          </p:cNvSpPr>
          <p:nvPr>
            <p:ph type="subTitle" idx="9"/>
          </p:nvPr>
        </p:nvSpPr>
        <p:spPr>
          <a:xfrm>
            <a:off x="5652975" y="19335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
        <p:nvSpPr>
          <p:cNvPr id="86" name="Google Shape;86;p13"/>
          <p:cNvSpPr txBox="1">
            <a:spLocks noGrp="1"/>
          </p:cNvSpPr>
          <p:nvPr>
            <p:ph type="title" idx="13"/>
          </p:nvPr>
        </p:nvSpPr>
        <p:spPr>
          <a:xfrm>
            <a:off x="5652975" y="3098950"/>
            <a:ext cx="27243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 name="Google Shape;87;p13"/>
          <p:cNvSpPr txBox="1">
            <a:spLocks noGrp="1"/>
          </p:cNvSpPr>
          <p:nvPr>
            <p:ph type="title" idx="14" hasCustomPrompt="1"/>
          </p:nvPr>
        </p:nvSpPr>
        <p:spPr>
          <a:xfrm>
            <a:off x="4757700" y="3149025"/>
            <a:ext cx="904800" cy="5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88" name="Google Shape;88;p13"/>
          <p:cNvSpPr txBox="1">
            <a:spLocks noGrp="1"/>
          </p:cNvSpPr>
          <p:nvPr>
            <p:ph type="subTitle" idx="15"/>
          </p:nvPr>
        </p:nvSpPr>
        <p:spPr>
          <a:xfrm>
            <a:off x="5652975" y="3495675"/>
            <a:ext cx="2276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1300"/>
              <a:buNone/>
              <a:defRPr/>
            </a:lvl1pPr>
            <a:lvl2pPr lvl="1" algn="ctr" rtl="0">
              <a:spcBef>
                <a:spcPts val="0"/>
              </a:spcBef>
              <a:spcAft>
                <a:spcPts val="0"/>
              </a:spcAft>
              <a:buSzPts val="1300"/>
              <a:buNone/>
              <a:defRPr/>
            </a:lvl2pPr>
            <a:lvl3pPr lvl="2" algn="ctr" rtl="0">
              <a:spcBef>
                <a:spcPts val="0"/>
              </a:spcBef>
              <a:spcAft>
                <a:spcPts val="0"/>
              </a:spcAft>
              <a:buSzPts val="1300"/>
              <a:buNone/>
              <a:defRPr/>
            </a:lvl3pPr>
            <a:lvl4pPr lvl="3" algn="ctr" rtl="0">
              <a:spcBef>
                <a:spcPts val="0"/>
              </a:spcBef>
              <a:spcAft>
                <a:spcPts val="0"/>
              </a:spcAft>
              <a:buSzPts val="1300"/>
              <a:buNone/>
              <a:defRPr/>
            </a:lvl4pPr>
            <a:lvl5pPr lvl="4" algn="ctr" rtl="0">
              <a:spcBef>
                <a:spcPts val="0"/>
              </a:spcBef>
              <a:spcAft>
                <a:spcPts val="0"/>
              </a:spcAft>
              <a:buSzPts val="1300"/>
              <a:buNone/>
              <a:defRPr/>
            </a:lvl5pPr>
            <a:lvl6pPr lvl="5" algn="ctr" rtl="0">
              <a:spcBef>
                <a:spcPts val="0"/>
              </a:spcBef>
              <a:spcAft>
                <a:spcPts val="0"/>
              </a:spcAft>
              <a:buSzPts val="1300"/>
              <a:buNone/>
              <a:defRPr/>
            </a:lvl6pPr>
            <a:lvl7pPr lvl="6" algn="ctr" rtl="0">
              <a:spcBef>
                <a:spcPts val="0"/>
              </a:spcBef>
              <a:spcAft>
                <a:spcPts val="0"/>
              </a:spcAft>
              <a:buSzPts val="1300"/>
              <a:buNone/>
              <a:defRPr/>
            </a:lvl7pPr>
            <a:lvl8pPr lvl="7" algn="ctr" rtl="0">
              <a:spcBef>
                <a:spcPts val="0"/>
              </a:spcBef>
              <a:spcAft>
                <a:spcPts val="0"/>
              </a:spcAft>
              <a:buSzPts val="1300"/>
              <a:buNone/>
              <a:defRPr/>
            </a:lvl8pPr>
            <a:lvl9pPr lvl="8" algn="ctr" rtl="0">
              <a:spcBef>
                <a:spcPts val="0"/>
              </a:spcBef>
              <a:spcAft>
                <a:spcPts val="0"/>
              </a:spcAft>
              <a:buSzPts val="13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1pPr>
            <a:lvl2pPr lvl="1">
              <a:lnSpc>
                <a:spcPct val="100000"/>
              </a:lnSpc>
              <a:spcBef>
                <a:spcPts val="0"/>
              </a:spcBef>
              <a:spcAft>
                <a:spcPts val="0"/>
              </a:spcAft>
              <a:buClr>
                <a:schemeClr val="dk1"/>
              </a:buClr>
              <a:buSzPts val="2800"/>
              <a:buNone/>
              <a:defRPr sz="2800">
                <a:solidFill>
                  <a:schemeClr val="dk1"/>
                </a:solidFill>
              </a:defRPr>
            </a:lvl2pPr>
            <a:lvl3pPr lvl="2">
              <a:lnSpc>
                <a:spcPct val="100000"/>
              </a:lnSpc>
              <a:spcBef>
                <a:spcPts val="0"/>
              </a:spcBef>
              <a:spcAft>
                <a:spcPts val="0"/>
              </a:spcAft>
              <a:buClr>
                <a:schemeClr val="dk1"/>
              </a:buClr>
              <a:buSzPts val="2800"/>
              <a:buNone/>
              <a:defRPr sz="2800">
                <a:solidFill>
                  <a:schemeClr val="dk1"/>
                </a:solidFill>
              </a:defRPr>
            </a:lvl3pPr>
            <a:lvl4pPr lvl="3">
              <a:lnSpc>
                <a:spcPct val="100000"/>
              </a:lnSpc>
              <a:spcBef>
                <a:spcPts val="0"/>
              </a:spcBef>
              <a:spcAft>
                <a:spcPts val="0"/>
              </a:spcAft>
              <a:buClr>
                <a:schemeClr val="dk1"/>
              </a:buClr>
              <a:buSzPts val="2800"/>
              <a:buNone/>
              <a:defRPr sz="2800">
                <a:solidFill>
                  <a:schemeClr val="dk1"/>
                </a:solidFill>
              </a:defRPr>
            </a:lvl4pPr>
            <a:lvl5pPr lvl="4">
              <a:lnSpc>
                <a:spcPct val="100000"/>
              </a:lnSpc>
              <a:spcBef>
                <a:spcPts val="0"/>
              </a:spcBef>
              <a:spcAft>
                <a:spcPts val="0"/>
              </a:spcAft>
              <a:buClr>
                <a:schemeClr val="dk1"/>
              </a:buClr>
              <a:buSzPts val="2800"/>
              <a:buNone/>
              <a:defRPr sz="2800">
                <a:solidFill>
                  <a:schemeClr val="dk1"/>
                </a:solidFill>
              </a:defRPr>
            </a:lvl5pPr>
            <a:lvl6pPr lvl="5">
              <a:lnSpc>
                <a:spcPct val="100000"/>
              </a:lnSpc>
              <a:spcBef>
                <a:spcPts val="0"/>
              </a:spcBef>
              <a:spcAft>
                <a:spcPts val="0"/>
              </a:spcAft>
              <a:buClr>
                <a:schemeClr val="dk1"/>
              </a:buClr>
              <a:buSzPts val="2800"/>
              <a:buNone/>
              <a:defRPr sz="2800">
                <a:solidFill>
                  <a:schemeClr val="dk1"/>
                </a:solidFill>
              </a:defRPr>
            </a:lvl6pPr>
            <a:lvl7pPr lvl="6">
              <a:lnSpc>
                <a:spcPct val="100000"/>
              </a:lnSpc>
              <a:spcBef>
                <a:spcPts val="0"/>
              </a:spcBef>
              <a:spcAft>
                <a:spcPts val="0"/>
              </a:spcAft>
              <a:buClr>
                <a:schemeClr val="dk1"/>
              </a:buClr>
              <a:buSzPts val="2800"/>
              <a:buNone/>
              <a:defRPr sz="2800">
                <a:solidFill>
                  <a:schemeClr val="dk1"/>
                </a:solidFill>
              </a:defRPr>
            </a:lvl7pPr>
            <a:lvl8pPr lvl="7">
              <a:lnSpc>
                <a:spcPct val="100000"/>
              </a:lnSpc>
              <a:spcBef>
                <a:spcPts val="0"/>
              </a:spcBef>
              <a:spcAft>
                <a:spcPts val="0"/>
              </a:spcAft>
              <a:buClr>
                <a:schemeClr val="dk1"/>
              </a:buClr>
              <a:buSzPts val="2800"/>
              <a:buNone/>
              <a:defRPr sz="2800">
                <a:solidFill>
                  <a:schemeClr val="dk1"/>
                </a:solidFill>
              </a:defRPr>
            </a:lvl8pPr>
            <a:lvl9pPr lvl="8">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1pPr>
            <a:lvl2pPr marL="914400" lvl="1"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2pPr>
            <a:lvl3pPr marL="1371600" lvl="2"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3pPr>
            <a:lvl4pPr marL="1828800" lvl="3"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4pPr>
            <a:lvl5pPr marL="2286000" lvl="4"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5pPr>
            <a:lvl6pPr marL="2743200" lvl="5"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6pPr>
            <a:lvl7pPr marL="3200400" lvl="6"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7pPr>
            <a:lvl8pPr marL="3657600" lvl="7"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8pPr>
            <a:lvl9pPr marL="4114800" lvl="8" indent="-311150">
              <a:lnSpc>
                <a:spcPct val="100000"/>
              </a:lnSpc>
              <a:spcBef>
                <a:spcPts val="0"/>
              </a:spcBef>
              <a:spcAft>
                <a:spcPts val="0"/>
              </a:spcAft>
              <a:buClr>
                <a:schemeClr val="dk2"/>
              </a:buClr>
              <a:buSzPts val="1300"/>
              <a:buFont typeface="Montserrat"/>
              <a:buChar char="■"/>
              <a:defRPr sz="1300">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 id="2147483663" r:id="rId12"/>
    <p:sldLayoutId id="2147483665" r:id="rId13"/>
    <p:sldLayoutId id="2147483667" r:id="rId14"/>
    <p:sldLayoutId id="2147483668" r:id="rId15"/>
    <p:sldLayoutId id="2147483669" r:id="rId16"/>
    <p:sldLayoutId id="2147483670" r:id="rId17"/>
    <p:sldLayoutId id="2147483671" r:id="rId18"/>
    <p:sldLayoutId id="2147483674" r:id="rId19"/>
    <p:sldLayoutId id="2147483675" r:id="rId20"/>
    <p:sldLayoutId id="214748367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rmclc.2019.09.004"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www.essalud.gob.pe/ietsi/pdfs/direcc_invest_salud/1Carga_de_enfernedad_asociada_a_la_artrosis.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inr.gob.pe/transparencia/Estadistica/informaci%C3%B3n%20estad%C3%ADstica/2019/hospitalarios/Ind_Hosp-19.pdf"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doi.org/10.5867/medwave.2020.11.8086" TargetMode="External"/><Relationship Id="rId5" Type="http://schemas.openxmlformats.org/officeDocument/2006/relationships/hyperlink" Target="https://docs.google.com/document/d/1IFxL6UFKGyCyQa61OeTlfNyDw3zSk7-z/edit#_heading=h.dbpcqu26vpna" TargetMode="External"/><Relationship Id="rId4" Type="http://schemas.openxmlformats.org/officeDocument/2006/relationships/hyperlink" Target="https://journals.plos.org/plosone/article/authors?id=10.1371/journal.pone.0222037"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3"/>
          <p:cNvPicPr preferRelativeResize="0"/>
          <p:nvPr/>
        </p:nvPicPr>
        <p:blipFill rotWithShape="1">
          <a:blip r:embed="rId3">
            <a:alphaModFix/>
          </a:blip>
          <a:srcRect t="24512" b="24527"/>
          <a:stretch/>
        </p:blipFill>
        <p:spPr>
          <a:xfrm>
            <a:off x="7372050" y="197362"/>
            <a:ext cx="1771950" cy="507926"/>
          </a:xfrm>
          <a:prstGeom prst="rect">
            <a:avLst/>
          </a:prstGeom>
          <a:noFill/>
          <a:ln>
            <a:noFill/>
          </a:ln>
        </p:spPr>
      </p:pic>
      <p:grpSp>
        <p:nvGrpSpPr>
          <p:cNvPr id="320" name="Google Shape;320;p33"/>
          <p:cNvGrpSpPr/>
          <p:nvPr/>
        </p:nvGrpSpPr>
        <p:grpSpPr>
          <a:xfrm>
            <a:off x="4714028" y="873441"/>
            <a:ext cx="4509041" cy="3554532"/>
            <a:chOff x="4398025" y="622868"/>
            <a:chExt cx="4671130" cy="3682308"/>
          </a:xfrm>
        </p:grpSpPr>
        <p:sp>
          <p:nvSpPr>
            <p:cNvPr id="321" name="Google Shape;321;p33"/>
            <p:cNvSpPr/>
            <p:nvPr/>
          </p:nvSpPr>
          <p:spPr>
            <a:xfrm>
              <a:off x="7506382" y="781174"/>
              <a:ext cx="689050" cy="684983"/>
            </a:xfrm>
            <a:custGeom>
              <a:avLst/>
              <a:gdLst/>
              <a:ahLst/>
              <a:cxnLst/>
              <a:rect l="l" t="t" r="r" b="b"/>
              <a:pathLst>
                <a:path w="9148" h="9094" extrusionOk="0">
                  <a:moveTo>
                    <a:pt x="4561" y="2153"/>
                  </a:moveTo>
                  <a:cubicBezTo>
                    <a:pt x="4628" y="2153"/>
                    <a:pt x="4697" y="2157"/>
                    <a:pt x="4770" y="2164"/>
                  </a:cubicBezTo>
                  <a:cubicBezTo>
                    <a:pt x="4799" y="2164"/>
                    <a:pt x="4828" y="2164"/>
                    <a:pt x="4871" y="2179"/>
                  </a:cubicBezTo>
                  <a:lnTo>
                    <a:pt x="4972" y="2193"/>
                  </a:lnTo>
                  <a:cubicBezTo>
                    <a:pt x="5001" y="2193"/>
                    <a:pt x="5030" y="2193"/>
                    <a:pt x="5074" y="2208"/>
                  </a:cubicBezTo>
                  <a:cubicBezTo>
                    <a:pt x="5146" y="2222"/>
                    <a:pt x="5233" y="2251"/>
                    <a:pt x="5320" y="2280"/>
                  </a:cubicBezTo>
                  <a:lnTo>
                    <a:pt x="5393" y="2295"/>
                  </a:lnTo>
                  <a:cubicBezTo>
                    <a:pt x="5494" y="2338"/>
                    <a:pt x="5610" y="2382"/>
                    <a:pt x="5712" y="2440"/>
                  </a:cubicBezTo>
                  <a:cubicBezTo>
                    <a:pt x="5755" y="2469"/>
                    <a:pt x="5784" y="2483"/>
                    <a:pt x="5813" y="2498"/>
                  </a:cubicBezTo>
                  <a:cubicBezTo>
                    <a:pt x="5842" y="2527"/>
                    <a:pt x="5886" y="2541"/>
                    <a:pt x="5915" y="2570"/>
                  </a:cubicBezTo>
                  <a:lnTo>
                    <a:pt x="6002" y="2628"/>
                  </a:lnTo>
                  <a:lnTo>
                    <a:pt x="6016" y="2643"/>
                  </a:lnTo>
                  <a:cubicBezTo>
                    <a:pt x="6045" y="2657"/>
                    <a:pt x="6074" y="2686"/>
                    <a:pt x="6103" y="2715"/>
                  </a:cubicBezTo>
                  <a:cubicBezTo>
                    <a:pt x="6132" y="2730"/>
                    <a:pt x="6161" y="2759"/>
                    <a:pt x="6190" y="2788"/>
                  </a:cubicBezTo>
                  <a:cubicBezTo>
                    <a:pt x="6248" y="2845"/>
                    <a:pt x="6306" y="2903"/>
                    <a:pt x="6364" y="2961"/>
                  </a:cubicBezTo>
                  <a:cubicBezTo>
                    <a:pt x="6379" y="2990"/>
                    <a:pt x="6408" y="3005"/>
                    <a:pt x="6422" y="3034"/>
                  </a:cubicBezTo>
                  <a:cubicBezTo>
                    <a:pt x="6466" y="3077"/>
                    <a:pt x="6495" y="3121"/>
                    <a:pt x="6524" y="3164"/>
                  </a:cubicBezTo>
                  <a:lnTo>
                    <a:pt x="6567" y="3222"/>
                  </a:lnTo>
                  <a:cubicBezTo>
                    <a:pt x="6625" y="3309"/>
                    <a:pt x="6668" y="3382"/>
                    <a:pt x="6712" y="3469"/>
                  </a:cubicBezTo>
                  <a:cubicBezTo>
                    <a:pt x="6726" y="3498"/>
                    <a:pt x="6741" y="3527"/>
                    <a:pt x="6755" y="3556"/>
                  </a:cubicBezTo>
                  <a:lnTo>
                    <a:pt x="6770" y="3570"/>
                  </a:lnTo>
                  <a:cubicBezTo>
                    <a:pt x="6784" y="3614"/>
                    <a:pt x="6799" y="3643"/>
                    <a:pt x="6813" y="3686"/>
                  </a:cubicBezTo>
                  <a:lnTo>
                    <a:pt x="6813" y="3701"/>
                  </a:lnTo>
                  <a:cubicBezTo>
                    <a:pt x="6828" y="3730"/>
                    <a:pt x="6828" y="3759"/>
                    <a:pt x="6842" y="3788"/>
                  </a:cubicBezTo>
                  <a:cubicBezTo>
                    <a:pt x="6857" y="3802"/>
                    <a:pt x="6857" y="3817"/>
                    <a:pt x="6857" y="3846"/>
                  </a:cubicBezTo>
                  <a:cubicBezTo>
                    <a:pt x="6886" y="3918"/>
                    <a:pt x="6900" y="3991"/>
                    <a:pt x="6929" y="4078"/>
                  </a:cubicBezTo>
                  <a:cubicBezTo>
                    <a:pt x="6929" y="4107"/>
                    <a:pt x="6929" y="4121"/>
                    <a:pt x="6944" y="4150"/>
                  </a:cubicBezTo>
                  <a:cubicBezTo>
                    <a:pt x="6944" y="4208"/>
                    <a:pt x="6958" y="4266"/>
                    <a:pt x="6973" y="4324"/>
                  </a:cubicBezTo>
                  <a:cubicBezTo>
                    <a:pt x="6973" y="4382"/>
                    <a:pt x="6973" y="4498"/>
                    <a:pt x="6973" y="4585"/>
                  </a:cubicBezTo>
                  <a:cubicBezTo>
                    <a:pt x="6973" y="4657"/>
                    <a:pt x="6987" y="4701"/>
                    <a:pt x="6987" y="4788"/>
                  </a:cubicBezTo>
                  <a:cubicBezTo>
                    <a:pt x="6987" y="4788"/>
                    <a:pt x="6987" y="4802"/>
                    <a:pt x="6987" y="4802"/>
                  </a:cubicBezTo>
                  <a:lnTo>
                    <a:pt x="6973" y="4933"/>
                  </a:lnTo>
                  <a:cubicBezTo>
                    <a:pt x="6973" y="4976"/>
                    <a:pt x="6958" y="5005"/>
                    <a:pt x="6944" y="5049"/>
                  </a:cubicBezTo>
                  <a:cubicBezTo>
                    <a:pt x="6929" y="5136"/>
                    <a:pt x="6900" y="5208"/>
                    <a:pt x="6871" y="5295"/>
                  </a:cubicBezTo>
                  <a:cubicBezTo>
                    <a:pt x="6857" y="5339"/>
                    <a:pt x="6842" y="5382"/>
                    <a:pt x="6828" y="5426"/>
                  </a:cubicBezTo>
                  <a:cubicBezTo>
                    <a:pt x="6813" y="5484"/>
                    <a:pt x="6799" y="5513"/>
                    <a:pt x="6770" y="5556"/>
                  </a:cubicBezTo>
                  <a:lnTo>
                    <a:pt x="6726" y="5643"/>
                  </a:lnTo>
                  <a:cubicBezTo>
                    <a:pt x="6697" y="5716"/>
                    <a:pt x="6639" y="5788"/>
                    <a:pt x="6596" y="5861"/>
                  </a:cubicBezTo>
                  <a:lnTo>
                    <a:pt x="6553" y="5919"/>
                  </a:lnTo>
                  <a:cubicBezTo>
                    <a:pt x="6553" y="5933"/>
                    <a:pt x="6553" y="5948"/>
                    <a:pt x="6538" y="5948"/>
                  </a:cubicBezTo>
                  <a:lnTo>
                    <a:pt x="6495" y="6020"/>
                  </a:lnTo>
                  <a:lnTo>
                    <a:pt x="6422" y="6093"/>
                  </a:lnTo>
                  <a:cubicBezTo>
                    <a:pt x="6379" y="6151"/>
                    <a:pt x="6335" y="6194"/>
                    <a:pt x="6292" y="6237"/>
                  </a:cubicBezTo>
                  <a:cubicBezTo>
                    <a:pt x="6263" y="6266"/>
                    <a:pt x="6248" y="6281"/>
                    <a:pt x="6219" y="6310"/>
                  </a:cubicBezTo>
                  <a:lnTo>
                    <a:pt x="6161" y="6368"/>
                  </a:lnTo>
                  <a:lnTo>
                    <a:pt x="6060" y="6440"/>
                  </a:lnTo>
                  <a:cubicBezTo>
                    <a:pt x="5973" y="6513"/>
                    <a:pt x="5900" y="6571"/>
                    <a:pt x="5813" y="6614"/>
                  </a:cubicBezTo>
                  <a:lnTo>
                    <a:pt x="5726" y="6672"/>
                  </a:lnTo>
                  <a:lnTo>
                    <a:pt x="5625" y="6716"/>
                  </a:lnTo>
                  <a:lnTo>
                    <a:pt x="5538" y="6759"/>
                  </a:lnTo>
                  <a:lnTo>
                    <a:pt x="5378" y="6817"/>
                  </a:lnTo>
                  <a:cubicBezTo>
                    <a:pt x="5349" y="6832"/>
                    <a:pt x="5306" y="6846"/>
                    <a:pt x="5277" y="6846"/>
                  </a:cubicBezTo>
                  <a:cubicBezTo>
                    <a:pt x="5219" y="6875"/>
                    <a:pt x="5146" y="6890"/>
                    <a:pt x="5088" y="6904"/>
                  </a:cubicBezTo>
                  <a:cubicBezTo>
                    <a:pt x="5045" y="6904"/>
                    <a:pt x="5016" y="6919"/>
                    <a:pt x="4987" y="6919"/>
                  </a:cubicBezTo>
                  <a:cubicBezTo>
                    <a:pt x="4944" y="6933"/>
                    <a:pt x="4915" y="6933"/>
                    <a:pt x="4886" y="6933"/>
                  </a:cubicBezTo>
                  <a:cubicBezTo>
                    <a:pt x="4763" y="6944"/>
                    <a:pt x="4640" y="6954"/>
                    <a:pt x="4517" y="6954"/>
                  </a:cubicBezTo>
                  <a:cubicBezTo>
                    <a:pt x="4466" y="6954"/>
                    <a:pt x="4415" y="6952"/>
                    <a:pt x="4364" y="6948"/>
                  </a:cubicBezTo>
                  <a:cubicBezTo>
                    <a:pt x="4335" y="6948"/>
                    <a:pt x="4306" y="6933"/>
                    <a:pt x="4277" y="6933"/>
                  </a:cubicBezTo>
                  <a:cubicBezTo>
                    <a:pt x="4233" y="6933"/>
                    <a:pt x="4204" y="6933"/>
                    <a:pt x="4175" y="6919"/>
                  </a:cubicBezTo>
                  <a:cubicBezTo>
                    <a:pt x="4132" y="6919"/>
                    <a:pt x="4103" y="6904"/>
                    <a:pt x="4074" y="6904"/>
                  </a:cubicBezTo>
                  <a:cubicBezTo>
                    <a:pt x="3958" y="6875"/>
                    <a:pt x="3842" y="6846"/>
                    <a:pt x="3726" y="6803"/>
                  </a:cubicBezTo>
                  <a:cubicBezTo>
                    <a:pt x="3697" y="6788"/>
                    <a:pt x="3668" y="6788"/>
                    <a:pt x="3624" y="6774"/>
                  </a:cubicBezTo>
                  <a:lnTo>
                    <a:pt x="3523" y="6730"/>
                  </a:lnTo>
                  <a:lnTo>
                    <a:pt x="3508" y="6730"/>
                  </a:lnTo>
                  <a:cubicBezTo>
                    <a:pt x="3479" y="6716"/>
                    <a:pt x="3450" y="6701"/>
                    <a:pt x="3407" y="6687"/>
                  </a:cubicBezTo>
                  <a:cubicBezTo>
                    <a:pt x="3349" y="6643"/>
                    <a:pt x="3277" y="6600"/>
                    <a:pt x="3219" y="6556"/>
                  </a:cubicBezTo>
                  <a:cubicBezTo>
                    <a:pt x="3175" y="6542"/>
                    <a:pt x="3146" y="6527"/>
                    <a:pt x="3117" y="6498"/>
                  </a:cubicBezTo>
                  <a:lnTo>
                    <a:pt x="3045" y="6440"/>
                  </a:lnTo>
                  <a:cubicBezTo>
                    <a:pt x="3001" y="6411"/>
                    <a:pt x="2972" y="6368"/>
                    <a:pt x="2929" y="6339"/>
                  </a:cubicBezTo>
                  <a:cubicBezTo>
                    <a:pt x="2900" y="6310"/>
                    <a:pt x="2871" y="6281"/>
                    <a:pt x="2827" y="6237"/>
                  </a:cubicBezTo>
                  <a:lnTo>
                    <a:pt x="2755" y="6151"/>
                  </a:lnTo>
                  <a:cubicBezTo>
                    <a:pt x="2653" y="6049"/>
                    <a:pt x="2581" y="5933"/>
                    <a:pt x="2494" y="5817"/>
                  </a:cubicBezTo>
                  <a:cubicBezTo>
                    <a:pt x="2479" y="5774"/>
                    <a:pt x="2465" y="5745"/>
                    <a:pt x="2436" y="5716"/>
                  </a:cubicBezTo>
                  <a:cubicBezTo>
                    <a:pt x="2421" y="5672"/>
                    <a:pt x="2392" y="5629"/>
                    <a:pt x="2378" y="5600"/>
                  </a:cubicBezTo>
                  <a:cubicBezTo>
                    <a:pt x="2363" y="5556"/>
                    <a:pt x="2363" y="5556"/>
                    <a:pt x="2349" y="5527"/>
                  </a:cubicBezTo>
                  <a:cubicBezTo>
                    <a:pt x="2349" y="5513"/>
                    <a:pt x="2334" y="5498"/>
                    <a:pt x="2334" y="5484"/>
                  </a:cubicBezTo>
                  <a:cubicBezTo>
                    <a:pt x="2334" y="5469"/>
                    <a:pt x="2320" y="5440"/>
                    <a:pt x="2305" y="5426"/>
                  </a:cubicBezTo>
                  <a:cubicBezTo>
                    <a:pt x="2305" y="5397"/>
                    <a:pt x="2291" y="5368"/>
                    <a:pt x="2276" y="5339"/>
                  </a:cubicBezTo>
                  <a:cubicBezTo>
                    <a:pt x="2276" y="5339"/>
                    <a:pt x="2276" y="5324"/>
                    <a:pt x="2276" y="5310"/>
                  </a:cubicBezTo>
                  <a:cubicBezTo>
                    <a:pt x="2262" y="5281"/>
                    <a:pt x="2247" y="5252"/>
                    <a:pt x="2247" y="5223"/>
                  </a:cubicBezTo>
                  <a:cubicBezTo>
                    <a:pt x="2233" y="5165"/>
                    <a:pt x="2218" y="5121"/>
                    <a:pt x="2204" y="5063"/>
                  </a:cubicBezTo>
                  <a:cubicBezTo>
                    <a:pt x="2204" y="5034"/>
                    <a:pt x="2189" y="5005"/>
                    <a:pt x="2189" y="4976"/>
                  </a:cubicBezTo>
                  <a:cubicBezTo>
                    <a:pt x="2175" y="4918"/>
                    <a:pt x="2160" y="4860"/>
                    <a:pt x="2160" y="4802"/>
                  </a:cubicBezTo>
                  <a:cubicBezTo>
                    <a:pt x="2160" y="4730"/>
                    <a:pt x="2146" y="4643"/>
                    <a:pt x="2146" y="4556"/>
                  </a:cubicBezTo>
                  <a:cubicBezTo>
                    <a:pt x="2146" y="4484"/>
                    <a:pt x="2160" y="4397"/>
                    <a:pt x="2160" y="4310"/>
                  </a:cubicBezTo>
                  <a:cubicBezTo>
                    <a:pt x="2160" y="4310"/>
                    <a:pt x="2160" y="4295"/>
                    <a:pt x="2160" y="4295"/>
                  </a:cubicBezTo>
                  <a:cubicBezTo>
                    <a:pt x="2160" y="4252"/>
                    <a:pt x="2175" y="4208"/>
                    <a:pt x="2175" y="4179"/>
                  </a:cubicBezTo>
                  <a:cubicBezTo>
                    <a:pt x="2189" y="4136"/>
                    <a:pt x="2189" y="4092"/>
                    <a:pt x="2204" y="4049"/>
                  </a:cubicBezTo>
                  <a:cubicBezTo>
                    <a:pt x="2218" y="3962"/>
                    <a:pt x="2247" y="3889"/>
                    <a:pt x="2262" y="3802"/>
                  </a:cubicBezTo>
                  <a:lnTo>
                    <a:pt x="2305" y="3715"/>
                  </a:lnTo>
                  <a:cubicBezTo>
                    <a:pt x="2305" y="3686"/>
                    <a:pt x="2320" y="3657"/>
                    <a:pt x="2334" y="3643"/>
                  </a:cubicBezTo>
                  <a:cubicBezTo>
                    <a:pt x="2334" y="3614"/>
                    <a:pt x="2349" y="3599"/>
                    <a:pt x="2349" y="3585"/>
                  </a:cubicBezTo>
                  <a:cubicBezTo>
                    <a:pt x="2363" y="3570"/>
                    <a:pt x="2378" y="3541"/>
                    <a:pt x="2378" y="3527"/>
                  </a:cubicBezTo>
                  <a:cubicBezTo>
                    <a:pt x="2407" y="3454"/>
                    <a:pt x="2450" y="3396"/>
                    <a:pt x="2479" y="3338"/>
                  </a:cubicBezTo>
                  <a:lnTo>
                    <a:pt x="2537" y="3251"/>
                  </a:lnTo>
                  <a:lnTo>
                    <a:pt x="2581" y="3179"/>
                  </a:lnTo>
                  <a:cubicBezTo>
                    <a:pt x="2610" y="3135"/>
                    <a:pt x="2639" y="3106"/>
                    <a:pt x="2668" y="3077"/>
                  </a:cubicBezTo>
                  <a:cubicBezTo>
                    <a:pt x="2697" y="3034"/>
                    <a:pt x="2711" y="3005"/>
                    <a:pt x="2740" y="2976"/>
                  </a:cubicBezTo>
                  <a:cubicBezTo>
                    <a:pt x="2769" y="2947"/>
                    <a:pt x="2798" y="2918"/>
                    <a:pt x="2827" y="2874"/>
                  </a:cubicBezTo>
                  <a:cubicBezTo>
                    <a:pt x="2987" y="2730"/>
                    <a:pt x="3146" y="2599"/>
                    <a:pt x="3334" y="2483"/>
                  </a:cubicBezTo>
                  <a:lnTo>
                    <a:pt x="3421" y="2440"/>
                  </a:lnTo>
                  <a:lnTo>
                    <a:pt x="3508" y="2396"/>
                  </a:lnTo>
                  <a:lnTo>
                    <a:pt x="3610" y="2353"/>
                  </a:lnTo>
                  <a:cubicBezTo>
                    <a:pt x="3653" y="2324"/>
                    <a:pt x="3711" y="2309"/>
                    <a:pt x="3769" y="2280"/>
                  </a:cubicBezTo>
                  <a:cubicBezTo>
                    <a:pt x="3798" y="2266"/>
                    <a:pt x="3827" y="2266"/>
                    <a:pt x="3856" y="2251"/>
                  </a:cubicBezTo>
                  <a:lnTo>
                    <a:pt x="3958" y="2222"/>
                  </a:lnTo>
                  <a:cubicBezTo>
                    <a:pt x="4016" y="2208"/>
                    <a:pt x="4088" y="2193"/>
                    <a:pt x="4161" y="2193"/>
                  </a:cubicBezTo>
                  <a:lnTo>
                    <a:pt x="4262" y="2179"/>
                  </a:lnTo>
                  <a:lnTo>
                    <a:pt x="4364" y="2164"/>
                  </a:lnTo>
                  <a:cubicBezTo>
                    <a:pt x="4429" y="2157"/>
                    <a:pt x="4494" y="2153"/>
                    <a:pt x="4561" y="2153"/>
                  </a:cubicBezTo>
                  <a:close/>
                  <a:moveTo>
                    <a:pt x="4588" y="1"/>
                  </a:moveTo>
                  <a:cubicBezTo>
                    <a:pt x="4422" y="1"/>
                    <a:pt x="4255" y="12"/>
                    <a:pt x="4088" y="33"/>
                  </a:cubicBezTo>
                  <a:cubicBezTo>
                    <a:pt x="3827" y="62"/>
                    <a:pt x="3624" y="309"/>
                    <a:pt x="3653" y="570"/>
                  </a:cubicBezTo>
                  <a:lnTo>
                    <a:pt x="3653" y="613"/>
                  </a:lnTo>
                  <a:cubicBezTo>
                    <a:pt x="3653" y="642"/>
                    <a:pt x="3653" y="657"/>
                    <a:pt x="3653" y="686"/>
                  </a:cubicBezTo>
                  <a:cubicBezTo>
                    <a:pt x="3653" y="874"/>
                    <a:pt x="3552" y="1048"/>
                    <a:pt x="3378" y="1135"/>
                  </a:cubicBezTo>
                  <a:lnTo>
                    <a:pt x="3334" y="1149"/>
                  </a:lnTo>
                  <a:lnTo>
                    <a:pt x="3190" y="1207"/>
                  </a:lnTo>
                  <a:lnTo>
                    <a:pt x="3059" y="1265"/>
                  </a:lnTo>
                  <a:lnTo>
                    <a:pt x="3030" y="1280"/>
                  </a:lnTo>
                  <a:cubicBezTo>
                    <a:pt x="2964" y="1306"/>
                    <a:pt x="2895" y="1319"/>
                    <a:pt x="2827" y="1319"/>
                  </a:cubicBezTo>
                  <a:cubicBezTo>
                    <a:pt x="2673" y="1319"/>
                    <a:pt x="2526" y="1252"/>
                    <a:pt x="2436" y="1121"/>
                  </a:cubicBezTo>
                  <a:cubicBezTo>
                    <a:pt x="2336" y="985"/>
                    <a:pt x="2185" y="917"/>
                    <a:pt x="2030" y="917"/>
                  </a:cubicBezTo>
                  <a:cubicBezTo>
                    <a:pt x="1937" y="917"/>
                    <a:pt x="1841" y="941"/>
                    <a:pt x="1754" y="990"/>
                  </a:cubicBezTo>
                  <a:lnTo>
                    <a:pt x="1711" y="1019"/>
                  </a:lnTo>
                  <a:cubicBezTo>
                    <a:pt x="1465" y="1222"/>
                    <a:pt x="1233" y="1454"/>
                    <a:pt x="1030" y="1715"/>
                  </a:cubicBezTo>
                  <a:cubicBezTo>
                    <a:pt x="928" y="1845"/>
                    <a:pt x="885" y="2005"/>
                    <a:pt x="943" y="2164"/>
                  </a:cubicBezTo>
                  <a:cubicBezTo>
                    <a:pt x="957" y="2208"/>
                    <a:pt x="972" y="2251"/>
                    <a:pt x="1001" y="2295"/>
                  </a:cubicBezTo>
                  <a:cubicBezTo>
                    <a:pt x="1015" y="2324"/>
                    <a:pt x="1044" y="2367"/>
                    <a:pt x="1073" y="2382"/>
                  </a:cubicBezTo>
                  <a:lnTo>
                    <a:pt x="1117" y="2425"/>
                  </a:lnTo>
                  <a:cubicBezTo>
                    <a:pt x="1305" y="2570"/>
                    <a:pt x="1378" y="2817"/>
                    <a:pt x="1276" y="3034"/>
                  </a:cubicBezTo>
                  <a:cubicBezTo>
                    <a:pt x="1233" y="3135"/>
                    <a:pt x="1189" y="3237"/>
                    <a:pt x="1146" y="3338"/>
                  </a:cubicBezTo>
                  <a:cubicBezTo>
                    <a:pt x="1131" y="3396"/>
                    <a:pt x="1102" y="3454"/>
                    <a:pt x="1059" y="3498"/>
                  </a:cubicBezTo>
                  <a:cubicBezTo>
                    <a:pt x="1030" y="3527"/>
                    <a:pt x="1001" y="3541"/>
                    <a:pt x="972" y="3570"/>
                  </a:cubicBezTo>
                  <a:cubicBezTo>
                    <a:pt x="943" y="3585"/>
                    <a:pt x="899" y="3599"/>
                    <a:pt x="870" y="3614"/>
                  </a:cubicBezTo>
                  <a:cubicBezTo>
                    <a:pt x="841" y="3628"/>
                    <a:pt x="827" y="3643"/>
                    <a:pt x="798" y="3643"/>
                  </a:cubicBezTo>
                  <a:cubicBezTo>
                    <a:pt x="769" y="3650"/>
                    <a:pt x="740" y="3654"/>
                    <a:pt x="711" y="3654"/>
                  </a:cubicBezTo>
                  <a:cubicBezTo>
                    <a:pt x="682" y="3654"/>
                    <a:pt x="653" y="3650"/>
                    <a:pt x="624" y="3643"/>
                  </a:cubicBezTo>
                  <a:lnTo>
                    <a:pt x="450" y="3643"/>
                  </a:lnTo>
                  <a:cubicBezTo>
                    <a:pt x="232" y="3686"/>
                    <a:pt x="73" y="3860"/>
                    <a:pt x="44" y="4078"/>
                  </a:cubicBezTo>
                  <a:cubicBezTo>
                    <a:pt x="0" y="4397"/>
                    <a:pt x="0" y="4730"/>
                    <a:pt x="44" y="5049"/>
                  </a:cubicBezTo>
                  <a:cubicBezTo>
                    <a:pt x="70" y="5305"/>
                    <a:pt x="277" y="5494"/>
                    <a:pt x="525" y="5494"/>
                  </a:cubicBezTo>
                  <a:cubicBezTo>
                    <a:pt x="557" y="5494"/>
                    <a:pt x="590" y="5490"/>
                    <a:pt x="624" y="5484"/>
                  </a:cubicBezTo>
                  <a:lnTo>
                    <a:pt x="696" y="5484"/>
                  </a:lnTo>
                  <a:cubicBezTo>
                    <a:pt x="798" y="5484"/>
                    <a:pt x="885" y="5527"/>
                    <a:pt x="972" y="5571"/>
                  </a:cubicBezTo>
                  <a:cubicBezTo>
                    <a:pt x="1001" y="5585"/>
                    <a:pt x="1015" y="5614"/>
                    <a:pt x="1030" y="5629"/>
                  </a:cubicBezTo>
                  <a:cubicBezTo>
                    <a:pt x="1088" y="5672"/>
                    <a:pt x="1131" y="5730"/>
                    <a:pt x="1160" y="5803"/>
                  </a:cubicBezTo>
                  <a:cubicBezTo>
                    <a:pt x="1189" y="5904"/>
                    <a:pt x="1233" y="6006"/>
                    <a:pt x="1276" y="6107"/>
                  </a:cubicBezTo>
                  <a:cubicBezTo>
                    <a:pt x="1378" y="6310"/>
                    <a:pt x="1320" y="6527"/>
                    <a:pt x="1175" y="6672"/>
                  </a:cubicBezTo>
                  <a:lnTo>
                    <a:pt x="1117" y="6716"/>
                  </a:lnTo>
                  <a:cubicBezTo>
                    <a:pt x="1073" y="6745"/>
                    <a:pt x="1030" y="6788"/>
                    <a:pt x="1001" y="6846"/>
                  </a:cubicBezTo>
                  <a:cubicBezTo>
                    <a:pt x="972" y="6875"/>
                    <a:pt x="957" y="6919"/>
                    <a:pt x="943" y="6977"/>
                  </a:cubicBezTo>
                  <a:cubicBezTo>
                    <a:pt x="943" y="6991"/>
                    <a:pt x="943" y="7006"/>
                    <a:pt x="928" y="7020"/>
                  </a:cubicBezTo>
                  <a:lnTo>
                    <a:pt x="928" y="7064"/>
                  </a:lnTo>
                  <a:cubicBezTo>
                    <a:pt x="928" y="7078"/>
                    <a:pt x="928" y="7093"/>
                    <a:pt x="928" y="7107"/>
                  </a:cubicBezTo>
                  <a:lnTo>
                    <a:pt x="928" y="7122"/>
                  </a:lnTo>
                  <a:lnTo>
                    <a:pt x="928" y="7194"/>
                  </a:lnTo>
                  <a:cubicBezTo>
                    <a:pt x="943" y="7223"/>
                    <a:pt x="943" y="7238"/>
                    <a:pt x="957" y="7267"/>
                  </a:cubicBezTo>
                  <a:cubicBezTo>
                    <a:pt x="957" y="7267"/>
                    <a:pt x="957" y="7281"/>
                    <a:pt x="957" y="7281"/>
                  </a:cubicBezTo>
                  <a:cubicBezTo>
                    <a:pt x="972" y="7296"/>
                    <a:pt x="972" y="7325"/>
                    <a:pt x="986" y="7339"/>
                  </a:cubicBezTo>
                  <a:lnTo>
                    <a:pt x="986" y="7354"/>
                  </a:lnTo>
                  <a:cubicBezTo>
                    <a:pt x="1001" y="7368"/>
                    <a:pt x="1001" y="7383"/>
                    <a:pt x="1015" y="7397"/>
                  </a:cubicBezTo>
                  <a:cubicBezTo>
                    <a:pt x="1218" y="7658"/>
                    <a:pt x="1450" y="7890"/>
                    <a:pt x="1711" y="8093"/>
                  </a:cubicBezTo>
                  <a:cubicBezTo>
                    <a:pt x="1796" y="8166"/>
                    <a:pt x="1901" y="8198"/>
                    <a:pt x="2001" y="8198"/>
                  </a:cubicBezTo>
                  <a:cubicBezTo>
                    <a:pt x="2021" y="8198"/>
                    <a:pt x="2040" y="8197"/>
                    <a:pt x="2059" y="8194"/>
                  </a:cubicBezTo>
                  <a:cubicBezTo>
                    <a:pt x="2102" y="8194"/>
                    <a:pt x="2146" y="8180"/>
                    <a:pt x="2189" y="8165"/>
                  </a:cubicBezTo>
                  <a:cubicBezTo>
                    <a:pt x="2291" y="8136"/>
                    <a:pt x="2363" y="8078"/>
                    <a:pt x="2421" y="8006"/>
                  </a:cubicBezTo>
                  <a:lnTo>
                    <a:pt x="2465" y="7948"/>
                  </a:lnTo>
                  <a:cubicBezTo>
                    <a:pt x="2523" y="7905"/>
                    <a:pt x="2581" y="7861"/>
                    <a:pt x="2653" y="7832"/>
                  </a:cubicBezTo>
                  <a:lnTo>
                    <a:pt x="2827" y="7789"/>
                  </a:lnTo>
                  <a:cubicBezTo>
                    <a:pt x="2900" y="7803"/>
                    <a:pt x="2972" y="7818"/>
                    <a:pt x="3030" y="7847"/>
                  </a:cubicBezTo>
                  <a:cubicBezTo>
                    <a:pt x="3132" y="7890"/>
                    <a:pt x="3233" y="7933"/>
                    <a:pt x="3334" y="7962"/>
                  </a:cubicBezTo>
                  <a:cubicBezTo>
                    <a:pt x="3421" y="8006"/>
                    <a:pt x="3508" y="8064"/>
                    <a:pt x="3566" y="8151"/>
                  </a:cubicBezTo>
                  <a:cubicBezTo>
                    <a:pt x="3581" y="8180"/>
                    <a:pt x="3610" y="8209"/>
                    <a:pt x="3610" y="8252"/>
                  </a:cubicBezTo>
                  <a:cubicBezTo>
                    <a:pt x="3653" y="8325"/>
                    <a:pt x="3653" y="8412"/>
                    <a:pt x="3639" y="8499"/>
                  </a:cubicBezTo>
                  <a:cubicBezTo>
                    <a:pt x="3610" y="8760"/>
                    <a:pt x="3769" y="9006"/>
                    <a:pt x="4030" y="9064"/>
                  </a:cubicBezTo>
                  <a:lnTo>
                    <a:pt x="4074" y="9064"/>
                  </a:lnTo>
                  <a:cubicBezTo>
                    <a:pt x="4248" y="9079"/>
                    <a:pt x="4407" y="9093"/>
                    <a:pt x="4567" y="9093"/>
                  </a:cubicBezTo>
                  <a:cubicBezTo>
                    <a:pt x="4726" y="9093"/>
                    <a:pt x="4900" y="9079"/>
                    <a:pt x="5059" y="9064"/>
                  </a:cubicBezTo>
                  <a:cubicBezTo>
                    <a:pt x="5175" y="9050"/>
                    <a:pt x="5277" y="9006"/>
                    <a:pt x="5364" y="8919"/>
                  </a:cubicBezTo>
                  <a:cubicBezTo>
                    <a:pt x="5393" y="8876"/>
                    <a:pt x="5422" y="8847"/>
                    <a:pt x="5436" y="8803"/>
                  </a:cubicBezTo>
                  <a:cubicBezTo>
                    <a:pt x="5451" y="8789"/>
                    <a:pt x="5465" y="8774"/>
                    <a:pt x="5465" y="8745"/>
                  </a:cubicBezTo>
                  <a:cubicBezTo>
                    <a:pt x="5494" y="8673"/>
                    <a:pt x="5509" y="8586"/>
                    <a:pt x="5494" y="8499"/>
                  </a:cubicBezTo>
                  <a:cubicBezTo>
                    <a:pt x="5494" y="8470"/>
                    <a:pt x="5494" y="8441"/>
                    <a:pt x="5494" y="8426"/>
                  </a:cubicBezTo>
                  <a:cubicBezTo>
                    <a:pt x="5494" y="8209"/>
                    <a:pt x="5625" y="8020"/>
                    <a:pt x="5813" y="7948"/>
                  </a:cubicBezTo>
                  <a:cubicBezTo>
                    <a:pt x="5915" y="7919"/>
                    <a:pt x="6016" y="7876"/>
                    <a:pt x="6118" y="7832"/>
                  </a:cubicBezTo>
                  <a:cubicBezTo>
                    <a:pt x="6183" y="7796"/>
                    <a:pt x="6255" y="7778"/>
                    <a:pt x="6328" y="7778"/>
                  </a:cubicBezTo>
                  <a:cubicBezTo>
                    <a:pt x="6400" y="7778"/>
                    <a:pt x="6473" y="7796"/>
                    <a:pt x="6538" y="7832"/>
                  </a:cubicBezTo>
                  <a:cubicBezTo>
                    <a:pt x="6582" y="7847"/>
                    <a:pt x="6611" y="7876"/>
                    <a:pt x="6639" y="7890"/>
                  </a:cubicBezTo>
                  <a:cubicBezTo>
                    <a:pt x="6654" y="7905"/>
                    <a:pt x="6668" y="7919"/>
                    <a:pt x="6683" y="7933"/>
                  </a:cubicBezTo>
                  <a:cubicBezTo>
                    <a:pt x="6697" y="7948"/>
                    <a:pt x="6712" y="7962"/>
                    <a:pt x="6726" y="7977"/>
                  </a:cubicBezTo>
                  <a:cubicBezTo>
                    <a:pt x="6817" y="8113"/>
                    <a:pt x="6964" y="8181"/>
                    <a:pt x="7119" y="8181"/>
                  </a:cubicBezTo>
                  <a:cubicBezTo>
                    <a:pt x="7211" y="8181"/>
                    <a:pt x="7306" y="8156"/>
                    <a:pt x="7393" y="8107"/>
                  </a:cubicBezTo>
                  <a:lnTo>
                    <a:pt x="7437" y="8078"/>
                  </a:lnTo>
                  <a:cubicBezTo>
                    <a:pt x="7553" y="7977"/>
                    <a:pt x="7683" y="7861"/>
                    <a:pt x="7799" y="7745"/>
                  </a:cubicBezTo>
                  <a:cubicBezTo>
                    <a:pt x="7915" y="7629"/>
                    <a:pt x="8017" y="7513"/>
                    <a:pt x="8118" y="7383"/>
                  </a:cubicBezTo>
                  <a:cubicBezTo>
                    <a:pt x="8220" y="7252"/>
                    <a:pt x="8249" y="7093"/>
                    <a:pt x="8205" y="6933"/>
                  </a:cubicBezTo>
                  <a:cubicBezTo>
                    <a:pt x="8205" y="6904"/>
                    <a:pt x="8191" y="6890"/>
                    <a:pt x="8176" y="6861"/>
                  </a:cubicBezTo>
                  <a:cubicBezTo>
                    <a:pt x="8176" y="6846"/>
                    <a:pt x="8162" y="6817"/>
                    <a:pt x="8147" y="6803"/>
                  </a:cubicBezTo>
                  <a:cubicBezTo>
                    <a:pt x="8133" y="6774"/>
                    <a:pt x="8104" y="6745"/>
                    <a:pt x="8075" y="6716"/>
                  </a:cubicBezTo>
                  <a:lnTo>
                    <a:pt x="8031" y="6672"/>
                  </a:lnTo>
                  <a:cubicBezTo>
                    <a:pt x="8017" y="6658"/>
                    <a:pt x="8002" y="6658"/>
                    <a:pt x="7988" y="6643"/>
                  </a:cubicBezTo>
                  <a:cubicBezTo>
                    <a:pt x="7828" y="6498"/>
                    <a:pt x="7785" y="6266"/>
                    <a:pt x="7872" y="6078"/>
                  </a:cubicBezTo>
                  <a:cubicBezTo>
                    <a:pt x="7915" y="5977"/>
                    <a:pt x="7959" y="5875"/>
                    <a:pt x="8002" y="5774"/>
                  </a:cubicBezTo>
                  <a:cubicBezTo>
                    <a:pt x="8065" y="5571"/>
                    <a:pt x="8250" y="5446"/>
                    <a:pt x="8449" y="5446"/>
                  </a:cubicBezTo>
                  <a:cubicBezTo>
                    <a:pt x="8479" y="5446"/>
                    <a:pt x="8509" y="5449"/>
                    <a:pt x="8538" y="5455"/>
                  </a:cubicBezTo>
                  <a:cubicBezTo>
                    <a:pt x="8558" y="5457"/>
                    <a:pt x="8578" y="5458"/>
                    <a:pt x="8598" y="5458"/>
                  </a:cubicBezTo>
                  <a:cubicBezTo>
                    <a:pt x="8694" y="5458"/>
                    <a:pt x="8788" y="5430"/>
                    <a:pt x="8872" y="5382"/>
                  </a:cubicBezTo>
                  <a:cubicBezTo>
                    <a:pt x="8901" y="5368"/>
                    <a:pt x="8915" y="5353"/>
                    <a:pt x="8944" y="5339"/>
                  </a:cubicBezTo>
                  <a:lnTo>
                    <a:pt x="8973" y="5295"/>
                  </a:lnTo>
                  <a:cubicBezTo>
                    <a:pt x="8988" y="5295"/>
                    <a:pt x="8988" y="5281"/>
                    <a:pt x="9002" y="5266"/>
                  </a:cubicBezTo>
                  <a:cubicBezTo>
                    <a:pt x="9060" y="5194"/>
                    <a:pt x="9104" y="5107"/>
                    <a:pt x="9104" y="5020"/>
                  </a:cubicBezTo>
                  <a:cubicBezTo>
                    <a:pt x="9147" y="4686"/>
                    <a:pt x="9147" y="4368"/>
                    <a:pt x="9104" y="4034"/>
                  </a:cubicBezTo>
                  <a:lnTo>
                    <a:pt x="9104" y="4063"/>
                  </a:lnTo>
                  <a:cubicBezTo>
                    <a:pt x="9104" y="4020"/>
                    <a:pt x="9089" y="3962"/>
                    <a:pt x="9075" y="3918"/>
                  </a:cubicBezTo>
                  <a:cubicBezTo>
                    <a:pt x="9060" y="3889"/>
                    <a:pt x="9046" y="3875"/>
                    <a:pt x="9031" y="3846"/>
                  </a:cubicBezTo>
                  <a:cubicBezTo>
                    <a:pt x="9017" y="3817"/>
                    <a:pt x="9002" y="3802"/>
                    <a:pt x="8973" y="3773"/>
                  </a:cubicBezTo>
                  <a:lnTo>
                    <a:pt x="8944" y="3744"/>
                  </a:lnTo>
                  <a:cubicBezTo>
                    <a:pt x="8930" y="3730"/>
                    <a:pt x="8915" y="3730"/>
                    <a:pt x="8915" y="3715"/>
                  </a:cubicBezTo>
                  <a:lnTo>
                    <a:pt x="8857" y="3686"/>
                  </a:lnTo>
                  <a:cubicBezTo>
                    <a:pt x="8828" y="3657"/>
                    <a:pt x="8785" y="3643"/>
                    <a:pt x="8741" y="3643"/>
                  </a:cubicBezTo>
                  <a:lnTo>
                    <a:pt x="8712" y="3628"/>
                  </a:lnTo>
                  <a:cubicBezTo>
                    <a:pt x="8683" y="3621"/>
                    <a:pt x="8654" y="3617"/>
                    <a:pt x="8625" y="3617"/>
                  </a:cubicBezTo>
                  <a:cubicBezTo>
                    <a:pt x="8596" y="3617"/>
                    <a:pt x="8567" y="3621"/>
                    <a:pt x="8538" y="3628"/>
                  </a:cubicBezTo>
                  <a:lnTo>
                    <a:pt x="8422" y="3628"/>
                  </a:lnTo>
                  <a:cubicBezTo>
                    <a:pt x="8335" y="3614"/>
                    <a:pt x="8249" y="3585"/>
                    <a:pt x="8176" y="3541"/>
                  </a:cubicBezTo>
                  <a:lnTo>
                    <a:pt x="8133" y="3512"/>
                  </a:lnTo>
                  <a:cubicBezTo>
                    <a:pt x="8118" y="3498"/>
                    <a:pt x="8104" y="3483"/>
                    <a:pt x="8104" y="3469"/>
                  </a:cubicBezTo>
                  <a:cubicBezTo>
                    <a:pt x="8075" y="3454"/>
                    <a:pt x="8060" y="3425"/>
                    <a:pt x="8046" y="3411"/>
                  </a:cubicBezTo>
                  <a:lnTo>
                    <a:pt x="8017" y="3353"/>
                  </a:lnTo>
                  <a:cubicBezTo>
                    <a:pt x="8002" y="3338"/>
                    <a:pt x="8002" y="3324"/>
                    <a:pt x="8002" y="3309"/>
                  </a:cubicBezTo>
                  <a:cubicBezTo>
                    <a:pt x="8002" y="3295"/>
                    <a:pt x="7988" y="3295"/>
                    <a:pt x="7988" y="3280"/>
                  </a:cubicBezTo>
                  <a:cubicBezTo>
                    <a:pt x="7959" y="3179"/>
                    <a:pt x="7915" y="3092"/>
                    <a:pt x="7872" y="3005"/>
                  </a:cubicBezTo>
                  <a:cubicBezTo>
                    <a:pt x="7872" y="2990"/>
                    <a:pt x="7857" y="2976"/>
                    <a:pt x="7857" y="2961"/>
                  </a:cubicBezTo>
                  <a:cubicBezTo>
                    <a:pt x="7828" y="2889"/>
                    <a:pt x="7828" y="2817"/>
                    <a:pt x="7828" y="2744"/>
                  </a:cubicBezTo>
                  <a:cubicBezTo>
                    <a:pt x="7843" y="2701"/>
                    <a:pt x="7857" y="2643"/>
                    <a:pt x="7886" y="2585"/>
                  </a:cubicBezTo>
                  <a:cubicBezTo>
                    <a:pt x="7901" y="2527"/>
                    <a:pt x="7930" y="2469"/>
                    <a:pt x="7973" y="2425"/>
                  </a:cubicBezTo>
                  <a:cubicBezTo>
                    <a:pt x="7988" y="2411"/>
                    <a:pt x="8002" y="2396"/>
                    <a:pt x="8017" y="2396"/>
                  </a:cubicBezTo>
                  <a:lnTo>
                    <a:pt x="8031" y="2396"/>
                  </a:lnTo>
                  <a:lnTo>
                    <a:pt x="8075" y="2353"/>
                  </a:lnTo>
                  <a:cubicBezTo>
                    <a:pt x="8118" y="2324"/>
                    <a:pt x="8147" y="2280"/>
                    <a:pt x="8176" y="2237"/>
                  </a:cubicBezTo>
                  <a:cubicBezTo>
                    <a:pt x="8176" y="2208"/>
                    <a:pt x="8191" y="2193"/>
                    <a:pt x="8205" y="2164"/>
                  </a:cubicBezTo>
                  <a:cubicBezTo>
                    <a:pt x="8205" y="2150"/>
                    <a:pt x="8220" y="2121"/>
                    <a:pt x="8220" y="2092"/>
                  </a:cubicBezTo>
                  <a:cubicBezTo>
                    <a:pt x="8249" y="1947"/>
                    <a:pt x="8220" y="1802"/>
                    <a:pt x="8133" y="1686"/>
                  </a:cubicBezTo>
                  <a:cubicBezTo>
                    <a:pt x="8017" y="1555"/>
                    <a:pt x="7915" y="1439"/>
                    <a:pt x="7799" y="1323"/>
                  </a:cubicBezTo>
                  <a:cubicBezTo>
                    <a:pt x="7683" y="1207"/>
                    <a:pt x="7567" y="1092"/>
                    <a:pt x="7437" y="990"/>
                  </a:cubicBezTo>
                  <a:cubicBezTo>
                    <a:pt x="7352" y="926"/>
                    <a:pt x="7244" y="886"/>
                    <a:pt x="7135" y="886"/>
                  </a:cubicBezTo>
                  <a:cubicBezTo>
                    <a:pt x="7095" y="886"/>
                    <a:pt x="7055" y="891"/>
                    <a:pt x="7016" y="903"/>
                  </a:cubicBezTo>
                  <a:lnTo>
                    <a:pt x="6958" y="918"/>
                  </a:lnTo>
                  <a:cubicBezTo>
                    <a:pt x="6886" y="947"/>
                    <a:pt x="6828" y="990"/>
                    <a:pt x="6770" y="1048"/>
                  </a:cubicBezTo>
                  <a:cubicBezTo>
                    <a:pt x="6755" y="1063"/>
                    <a:pt x="6741" y="1077"/>
                    <a:pt x="6726" y="1092"/>
                  </a:cubicBezTo>
                  <a:cubicBezTo>
                    <a:pt x="6668" y="1178"/>
                    <a:pt x="6596" y="1236"/>
                    <a:pt x="6509" y="1265"/>
                  </a:cubicBezTo>
                  <a:cubicBezTo>
                    <a:pt x="6466" y="1280"/>
                    <a:pt x="6437" y="1294"/>
                    <a:pt x="6408" y="1294"/>
                  </a:cubicBezTo>
                  <a:lnTo>
                    <a:pt x="6263" y="1294"/>
                  </a:lnTo>
                  <a:cubicBezTo>
                    <a:pt x="6234" y="1294"/>
                    <a:pt x="6205" y="1280"/>
                    <a:pt x="6190" y="1280"/>
                  </a:cubicBezTo>
                  <a:lnTo>
                    <a:pt x="6132" y="1251"/>
                  </a:lnTo>
                  <a:lnTo>
                    <a:pt x="6074" y="1222"/>
                  </a:lnTo>
                  <a:cubicBezTo>
                    <a:pt x="6045" y="1207"/>
                    <a:pt x="6016" y="1193"/>
                    <a:pt x="5987" y="1193"/>
                  </a:cubicBezTo>
                  <a:cubicBezTo>
                    <a:pt x="5944" y="1178"/>
                    <a:pt x="5871" y="1149"/>
                    <a:pt x="5828" y="1121"/>
                  </a:cubicBezTo>
                  <a:cubicBezTo>
                    <a:pt x="5625" y="1048"/>
                    <a:pt x="5494" y="845"/>
                    <a:pt x="5509" y="628"/>
                  </a:cubicBezTo>
                  <a:lnTo>
                    <a:pt x="5509" y="599"/>
                  </a:lnTo>
                  <a:cubicBezTo>
                    <a:pt x="5552" y="338"/>
                    <a:pt x="5378" y="106"/>
                    <a:pt x="5132" y="48"/>
                  </a:cubicBezTo>
                  <a:cubicBezTo>
                    <a:pt x="5117" y="33"/>
                    <a:pt x="5103" y="33"/>
                    <a:pt x="5088" y="33"/>
                  </a:cubicBezTo>
                  <a:cubicBezTo>
                    <a:pt x="4922" y="12"/>
                    <a:pt x="4755" y="1"/>
                    <a:pt x="4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3"/>
            <p:cNvSpPr/>
            <p:nvPr/>
          </p:nvSpPr>
          <p:spPr>
            <a:xfrm>
              <a:off x="4613946" y="697900"/>
              <a:ext cx="4028811" cy="3329952"/>
            </a:xfrm>
            <a:custGeom>
              <a:avLst/>
              <a:gdLst/>
              <a:ahLst/>
              <a:cxnLst/>
              <a:rect l="l" t="t" r="r" b="b"/>
              <a:pathLst>
                <a:path w="42729" h="35317" extrusionOk="0">
                  <a:moveTo>
                    <a:pt x="19690" y="1"/>
                  </a:moveTo>
                  <a:cubicBezTo>
                    <a:pt x="18145" y="1"/>
                    <a:pt x="16885" y="1260"/>
                    <a:pt x="16885" y="2834"/>
                  </a:cubicBezTo>
                  <a:lnTo>
                    <a:pt x="16885" y="6898"/>
                  </a:lnTo>
                  <a:cubicBezTo>
                    <a:pt x="16885" y="7356"/>
                    <a:pt x="16513" y="7728"/>
                    <a:pt x="16084" y="7728"/>
                  </a:cubicBezTo>
                  <a:cubicBezTo>
                    <a:pt x="15626" y="7728"/>
                    <a:pt x="15283" y="7356"/>
                    <a:pt x="15283" y="6898"/>
                  </a:cubicBezTo>
                  <a:lnTo>
                    <a:pt x="15283" y="6383"/>
                  </a:lnTo>
                  <a:cubicBezTo>
                    <a:pt x="15283" y="4837"/>
                    <a:pt x="14024" y="3607"/>
                    <a:pt x="12507" y="3607"/>
                  </a:cubicBezTo>
                  <a:cubicBezTo>
                    <a:pt x="10961" y="3607"/>
                    <a:pt x="9702" y="4837"/>
                    <a:pt x="9702" y="6383"/>
                  </a:cubicBezTo>
                  <a:lnTo>
                    <a:pt x="9702" y="16800"/>
                  </a:lnTo>
                  <a:cubicBezTo>
                    <a:pt x="9702" y="17201"/>
                    <a:pt x="9387" y="17515"/>
                    <a:pt x="8987" y="17515"/>
                  </a:cubicBezTo>
                  <a:cubicBezTo>
                    <a:pt x="8615" y="17515"/>
                    <a:pt x="8271" y="17201"/>
                    <a:pt x="8271" y="16800"/>
                  </a:cubicBezTo>
                  <a:lnTo>
                    <a:pt x="8271" y="16113"/>
                  </a:lnTo>
                  <a:cubicBezTo>
                    <a:pt x="8271" y="15026"/>
                    <a:pt x="7413" y="14138"/>
                    <a:pt x="6325" y="14138"/>
                  </a:cubicBezTo>
                  <a:cubicBezTo>
                    <a:pt x="5237" y="14138"/>
                    <a:pt x="4350" y="15026"/>
                    <a:pt x="4379" y="16113"/>
                  </a:cubicBezTo>
                  <a:lnTo>
                    <a:pt x="4379" y="22467"/>
                  </a:lnTo>
                  <a:cubicBezTo>
                    <a:pt x="4379" y="22839"/>
                    <a:pt x="4035" y="23182"/>
                    <a:pt x="3663" y="23182"/>
                  </a:cubicBezTo>
                  <a:cubicBezTo>
                    <a:pt x="3263" y="23182"/>
                    <a:pt x="2948" y="22839"/>
                    <a:pt x="2948" y="22467"/>
                  </a:cubicBezTo>
                  <a:cubicBezTo>
                    <a:pt x="2948" y="21637"/>
                    <a:pt x="2261" y="20978"/>
                    <a:pt x="1460" y="20978"/>
                  </a:cubicBezTo>
                  <a:cubicBezTo>
                    <a:pt x="658" y="20978"/>
                    <a:pt x="0" y="21637"/>
                    <a:pt x="0" y="22467"/>
                  </a:cubicBezTo>
                  <a:lnTo>
                    <a:pt x="0" y="35317"/>
                  </a:lnTo>
                  <a:lnTo>
                    <a:pt x="42729" y="35317"/>
                  </a:lnTo>
                  <a:lnTo>
                    <a:pt x="42729" y="22839"/>
                  </a:lnTo>
                  <a:cubicBezTo>
                    <a:pt x="42729" y="21808"/>
                    <a:pt x="41899" y="20978"/>
                    <a:pt x="40897" y="20978"/>
                  </a:cubicBezTo>
                  <a:cubicBezTo>
                    <a:pt x="39867" y="20978"/>
                    <a:pt x="39037" y="21808"/>
                    <a:pt x="39037" y="22839"/>
                  </a:cubicBezTo>
                  <a:lnTo>
                    <a:pt x="39037" y="23497"/>
                  </a:lnTo>
                  <a:cubicBezTo>
                    <a:pt x="39037" y="23955"/>
                    <a:pt x="38665" y="24298"/>
                    <a:pt x="38235" y="24298"/>
                  </a:cubicBezTo>
                  <a:cubicBezTo>
                    <a:pt x="37806" y="24298"/>
                    <a:pt x="37434" y="23955"/>
                    <a:pt x="37434" y="23497"/>
                  </a:cubicBezTo>
                  <a:lnTo>
                    <a:pt x="37434" y="10990"/>
                  </a:lnTo>
                  <a:cubicBezTo>
                    <a:pt x="37434" y="9702"/>
                    <a:pt x="36375" y="8644"/>
                    <a:pt x="35087" y="8644"/>
                  </a:cubicBezTo>
                  <a:cubicBezTo>
                    <a:pt x="33799" y="8644"/>
                    <a:pt x="32741" y="9702"/>
                    <a:pt x="32741" y="10990"/>
                  </a:cubicBezTo>
                  <a:lnTo>
                    <a:pt x="32741" y="11763"/>
                  </a:lnTo>
                  <a:cubicBezTo>
                    <a:pt x="32741" y="12479"/>
                    <a:pt x="32168" y="13022"/>
                    <a:pt x="31481" y="13022"/>
                  </a:cubicBezTo>
                  <a:cubicBezTo>
                    <a:pt x="30766" y="13022"/>
                    <a:pt x="30222" y="12479"/>
                    <a:pt x="30222" y="11763"/>
                  </a:cubicBezTo>
                  <a:lnTo>
                    <a:pt x="30222" y="5324"/>
                  </a:lnTo>
                  <a:cubicBezTo>
                    <a:pt x="30222" y="3807"/>
                    <a:pt x="28963" y="2548"/>
                    <a:pt x="27446" y="2548"/>
                  </a:cubicBezTo>
                  <a:cubicBezTo>
                    <a:pt x="25901" y="2548"/>
                    <a:pt x="24641" y="3807"/>
                    <a:pt x="24641" y="5324"/>
                  </a:cubicBezTo>
                  <a:lnTo>
                    <a:pt x="24641" y="5696"/>
                  </a:lnTo>
                  <a:cubicBezTo>
                    <a:pt x="24641" y="6268"/>
                    <a:pt x="24155" y="6755"/>
                    <a:pt x="23582" y="6755"/>
                  </a:cubicBezTo>
                  <a:cubicBezTo>
                    <a:pt x="22981" y="6755"/>
                    <a:pt x="22495" y="6268"/>
                    <a:pt x="22495" y="5696"/>
                  </a:cubicBezTo>
                  <a:lnTo>
                    <a:pt x="22495" y="2834"/>
                  </a:lnTo>
                  <a:cubicBezTo>
                    <a:pt x="22495" y="1260"/>
                    <a:pt x="21236" y="1"/>
                    <a:pt x="196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4476284" y="4168083"/>
              <a:ext cx="4228512" cy="91836"/>
            </a:xfrm>
            <a:custGeom>
              <a:avLst/>
              <a:gdLst/>
              <a:ahLst/>
              <a:cxnLst/>
              <a:rect l="l" t="t" r="r" b="b"/>
              <a:pathLst>
                <a:path w="44847" h="974" extrusionOk="0">
                  <a:moveTo>
                    <a:pt x="659" y="1"/>
                  </a:moveTo>
                  <a:cubicBezTo>
                    <a:pt x="1" y="1"/>
                    <a:pt x="1" y="974"/>
                    <a:pt x="659" y="974"/>
                  </a:cubicBezTo>
                  <a:lnTo>
                    <a:pt x="44360" y="974"/>
                  </a:lnTo>
                  <a:cubicBezTo>
                    <a:pt x="44618" y="974"/>
                    <a:pt x="44847" y="745"/>
                    <a:pt x="44847" y="487"/>
                  </a:cubicBezTo>
                  <a:cubicBezTo>
                    <a:pt x="44847" y="201"/>
                    <a:pt x="44618" y="1"/>
                    <a:pt x="44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3"/>
            <p:cNvSpPr/>
            <p:nvPr/>
          </p:nvSpPr>
          <p:spPr>
            <a:xfrm>
              <a:off x="4476284" y="4168083"/>
              <a:ext cx="1848506" cy="94570"/>
            </a:xfrm>
            <a:custGeom>
              <a:avLst/>
              <a:gdLst/>
              <a:ahLst/>
              <a:cxnLst/>
              <a:rect l="l" t="t" r="r" b="b"/>
              <a:pathLst>
                <a:path w="19605" h="1003" extrusionOk="0">
                  <a:moveTo>
                    <a:pt x="659" y="1"/>
                  </a:moveTo>
                  <a:cubicBezTo>
                    <a:pt x="1" y="1"/>
                    <a:pt x="1" y="1003"/>
                    <a:pt x="659" y="1003"/>
                  </a:cubicBezTo>
                  <a:lnTo>
                    <a:pt x="19605" y="1003"/>
                  </a:lnTo>
                  <a:lnTo>
                    <a:pt x="196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3"/>
            <p:cNvSpPr/>
            <p:nvPr/>
          </p:nvSpPr>
          <p:spPr>
            <a:xfrm>
              <a:off x="6222224" y="4120939"/>
              <a:ext cx="202435" cy="184238"/>
            </a:xfrm>
            <a:custGeom>
              <a:avLst/>
              <a:gdLst/>
              <a:ahLst/>
              <a:cxnLst/>
              <a:rect l="l" t="t" r="r" b="b"/>
              <a:pathLst>
                <a:path w="2147" h="1954" extrusionOk="0">
                  <a:moveTo>
                    <a:pt x="1073" y="0"/>
                  </a:moveTo>
                  <a:cubicBezTo>
                    <a:pt x="823" y="0"/>
                    <a:pt x="573" y="100"/>
                    <a:pt x="372" y="301"/>
                  </a:cubicBezTo>
                  <a:cubicBezTo>
                    <a:pt x="0" y="673"/>
                    <a:pt x="0" y="1302"/>
                    <a:pt x="372" y="1674"/>
                  </a:cubicBezTo>
                  <a:cubicBezTo>
                    <a:pt x="573" y="1860"/>
                    <a:pt x="823" y="1953"/>
                    <a:pt x="1073" y="1953"/>
                  </a:cubicBezTo>
                  <a:cubicBezTo>
                    <a:pt x="1324" y="1953"/>
                    <a:pt x="1574" y="1860"/>
                    <a:pt x="1775" y="1674"/>
                  </a:cubicBezTo>
                  <a:cubicBezTo>
                    <a:pt x="2147" y="1302"/>
                    <a:pt x="2147" y="673"/>
                    <a:pt x="1775" y="301"/>
                  </a:cubicBezTo>
                  <a:cubicBezTo>
                    <a:pt x="1574" y="100"/>
                    <a:pt x="1324" y="0"/>
                    <a:pt x="10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7638907" y="2002377"/>
              <a:ext cx="1430247" cy="2025484"/>
            </a:xfrm>
            <a:custGeom>
              <a:avLst/>
              <a:gdLst/>
              <a:ahLst/>
              <a:cxnLst/>
              <a:rect l="l" t="t" r="r" b="b"/>
              <a:pathLst>
                <a:path w="15169" h="21482" extrusionOk="0">
                  <a:moveTo>
                    <a:pt x="5892" y="0"/>
                  </a:moveTo>
                  <a:cubicBezTo>
                    <a:pt x="1137" y="0"/>
                    <a:pt x="0" y="21482"/>
                    <a:pt x="0" y="21482"/>
                  </a:cubicBezTo>
                  <a:lnTo>
                    <a:pt x="8701" y="21482"/>
                  </a:lnTo>
                  <a:cubicBezTo>
                    <a:pt x="8701" y="21482"/>
                    <a:pt x="15168" y="2364"/>
                    <a:pt x="12020" y="1706"/>
                  </a:cubicBezTo>
                  <a:cubicBezTo>
                    <a:pt x="11914" y="1683"/>
                    <a:pt x="11808" y="1672"/>
                    <a:pt x="11704" y="1672"/>
                  </a:cubicBezTo>
                  <a:cubicBezTo>
                    <a:pt x="8733" y="1672"/>
                    <a:pt x="6560" y="10641"/>
                    <a:pt x="6443" y="10641"/>
                  </a:cubicBezTo>
                  <a:cubicBezTo>
                    <a:pt x="6442" y="10641"/>
                    <a:pt x="6440" y="10639"/>
                    <a:pt x="6440" y="10635"/>
                  </a:cubicBezTo>
                  <a:cubicBezTo>
                    <a:pt x="6382" y="10320"/>
                    <a:pt x="9216" y="447"/>
                    <a:pt x="6125" y="17"/>
                  </a:cubicBezTo>
                  <a:cubicBezTo>
                    <a:pt x="6046" y="6"/>
                    <a:pt x="5969" y="0"/>
                    <a:pt x="5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3"/>
            <p:cNvSpPr/>
            <p:nvPr/>
          </p:nvSpPr>
          <p:spPr>
            <a:xfrm>
              <a:off x="5266893" y="1680100"/>
              <a:ext cx="2860494" cy="1856615"/>
            </a:xfrm>
            <a:custGeom>
              <a:avLst/>
              <a:gdLst/>
              <a:ahLst/>
              <a:cxnLst/>
              <a:rect l="l" t="t" r="r" b="b"/>
              <a:pathLst>
                <a:path w="30338" h="19691" extrusionOk="0">
                  <a:moveTo>
                    <a:pt x="3292" y="1"/>
                  </a:moveTo>
                  <a:cubicBezTo>
                    <a:pt x="1461" y="1"/>
                    <a:pt x="1" y="1461"/>
                    <a:pt x="1" y="3264"/>
                  </a:cubicBezTo>
                  <a:lnTo>
                    <a:pt x="1" y="16400"/>
                  </a:lnTo>
                  <a:cubicBezTo>
                    <a:pt x="1" y="18203"/>
                    <a:pt x="1461" y="19691"/>
                    <a:pt x="3292" y="19691"/>
                  </a:cubicBezTo>
                  <a:lnTo>
                    <a:pt x="27075" y="19691"/>
                  </a:lnTo>
                  <a:cubicBezTo>
                    <a:pt x="28878" y="19691"/>
                    <a:pt x="30337" y="18203"/>
                    <a:pt x="30337" y="16400"/>
                  </a:cubicBezTo>
                  <a:lnTo>
                    <a:pt x="30337" y="3264"/>
                  </a:lnTo>
                  <a:cubicBezTo>
                    <a:pt x="30337" y="1461"/>
                    <a:pt x="28878" y="1"/>
                    <a:pt x="27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3"/>
            <p:cNvSpPr/>
            <p:nvPr/>
          </p:nvSpPr>
          <p:spPr>
            <a:xfrm>
              <a:off x="5391071" y="1788060"/>
              <a:ext cx="2614875" cy="1495023"/>
            </a:xfrm>
            <a:custGeom>
              <a:avLst/>
              <a:gdLst/>
              <a:ahLst/>
              <a:cxnLst/>
              <a:rect l="l" t="t" r="r" b="b"/>
              <a:pathLst>
                <a:path w="27733" h="15856" extrusionOk="0">
                  <a:moveTo>
                    <a:pt x="0" y="1"/>
                  </a:moveTo>
                  <a:lnTo>
                    <a:pt x="0" y="15856"/>
                  </a:lnTo>
                  <a:lnTo>
                    <a:pt x="27732" y="15856"/>
                  </a:lnTo>
                  <a:lnTo>
                    <a:pt x="277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6176305" y="3536635"/>
              <a:ext cx="1041688" cy="302380"/>
            </a:xfrm>
            <a:custGeom>
              <a:avLst/>
              <a:gdLst/>
              <a:ahLst/>
              <a:cxnLst/>
              <a:rect l="l" t="t" r="r" b="b"/>
              <a:pathLst>
                <a:path w="11048" h="3207" extrusionOk="0">
                  <a:moveTo>
                    <a:pt x="1" y="1"/>
                  </a:moveTo>
                  <a:lnTo>
                    <a:pt x="1" y="3206"/>
                  </a:lnTo>
                  <a:lnTo>
                    <a:pt x="11048" y="3206"/>
                  </a:lnTo>
                  <a:lnTo>
                    <a:pt x="11048" y="1"/>
                  </a:lnTo>
                  <a:close/>
                </a:path>
              </a:pathLst>
            </a:custGeom>
            <a:solidFill>
              <a:srgbClr val="E3E9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5879485" y="3817331"/>
              <a:ext cx="1635322" cy="210544"/>
            </a:xfrm>
            <a:custGeom>
              <a:avLst/>
              <a:gdLst/>
              <a:ahLst/>
              <a:cxnLst/>
              <a:rect l="l" t="t" r="r" b="b"/>
              <a:pathLst>
                <a:path w="17344" h="2233" extrusionOk="0">
                  <a:moveTo>
                    <a:pt x="2261" y="0"/>
                  </a:moveTo>
                  <a:cubicBezTo>
                    <a:pt x="1031" y="0"/>
                    <a:pt x="1" y="1002"/>
                    <a:pt x="29" y="2233"/>
                  </a:cubicBezTo>
                  <a:lnTo>
                    <a:pt x="17344" y="2233"/>
                  </a:lnTo>
                  <a:cubicBezTo>
                    <a:pt x="17344" y="1002"/>
                    <a:pt x="16342" y="0"/>
                    <a:pt x="15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3"/>
            <p:cNvSpPr/>
            <p:nvPr/>
          </p:nvSpPr>
          <p:spPr>
            <a:xfrm>
              <a:off x="5987445" y="3479967"/>
              <a:ext cx="1432981" cy="110788"/>
            </a:xfrm>
            <a:custGeom>
              <a:avLst/>
              <a:gdLst/>
              <a:ahLst/>
              <a:cxnLst/>
              <a:rect l="l" t="t" r="r" b="b"/>
              <a:pathLst>
                <a:path w="15198" h="1175" extrusionOk="0">
                  <a:moveTo>
                    <a:pt x="716" y="1"/>
                  </a:moveTo>
                  <a:cubicBezTo>
                    <a:pt x="0" y="58"/>
                    <a:pt x="0" y="1117"/>
                    <a:pt x="716" y="1174"/>
                  </a:cubicBezTo>
                  <a:lnTo>
                    <a:pt x="14482" y="1174"/>
                  </a:lnTo>
                  <a:cubicBezTo>
                    <a:pt x="15197" y="1117"/>
                    <a:pt x="15197" y="58"/>
                    <a:pt x="14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5007883" y="3652703"/>
              <a:ext cx="688204" cy="375170"/>
            </a:xfrm>
            <a:custGeom>
              <a:avLst/>
              <a:gdLst/>
              <a:ahLst/>
              <a:cxnLst/>
              <a:rect l="l" t="t" r="r" b="b"/>
              <a:pathLst>
                <a:path w="7299" h="3979" extrusionOk="0">
                  <a:moveTo>
                    <a:pt x="1031" y="1"/>
                  </a:moveTo>
                  <a:cubicBezTo>
                    <a:pt x="487" y="1"/>
                    <a:pt x="1" y="458"/>
                    <a:pt x="1" y="1031"/>
                  </a:cubicBezTo>
                  <a:cubicBezTo>
                    <a:pt x="1" y="2662"/>
                    <a:pt x="1346" y="3979"/>
                    <a:pt x="2977" y="3979"/>
                  </a:cubicBezTo>
                  <a:lnTo>
                    <a:pt x="4322" y="3979"/>
                  </a:lnTo>
                  <a:cubicBezTo>
                    <a:pt x="5982" y="3979"/>
                    <a:pt x="7298" y="2662"/>
                    <a:pt x="7298" y="1031"/>
                  </a:cubicBezTo>
                  <a:cubicBezTo>
                    <a:pt x="7298" y="458"/>
                    <a:pt x="6841" y="1"/>
                    <a:pt x="62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4940466" y="3091217"/>
              <a:ext cx="831144" cy="561576"/>
            </a:xfrm>
            <a:custGeom>
              <a:avLst/>
              <a:gdLst/>
              <a:ahLst/>
              <a:cxnLst/>
              <a:rect l="l" t="t" r="r" b="b"/>
              <a:pathLst>
                <a:path w="8815" h="5956" extrusionOk="0">
                  <a:moveTo>
                    <a:pt x="4624" y="1"/>
                  </a:moveTo>
                  <a:cubicBezTo>
                    <a:pt x="4609" y="1"/>
                    <a:pt x="4594" y="2"/>
                    <a:pt x="4579" y="3"/>
                  </a:cubicBezTo>
                  <a:cubicBezTo>
                    <a:pt x="3492" y="60"/>
                    <a:pt x="3492" y="2951"/>
                    <a:pt x="3492" y="2951"/>
                  </a:cubicBezTo>
                  <a:cubicBezTo>
                    <a:pt x="3492" y="2951"/>
                    <a:pt x="2695" y="1756"/>
                    <a:pt x="2081" y="1756"/>
                  </a:cubicBezTo>
                  <a:cubicBezTo>
                    <a:pt x="1923" y="1756"/>
                    <a:pt x="1777" y="1835"/>
                    <a:pt x="1660" y="2035"/>
                  </a:cubicBezTo>
                  <a:cubicBezTo>
                    <a:pt x="1240" y="2714"/>
                    <a:pt x="1630" y="3394"/>
                    <a:pt x="1904" y="3742"/>
                  </a:cubicBezTo>
                  <a:lnTo>
                    <a:pt x="1904" y="3742"/>
                  </a:lnTo>
                  <a:cubicBezTo>
                    <a:pt x="1716" y="3560"/>
                    <a:pt x="1428" y="3341"/>
                    <a:pt x="1125" y="3341"/>
                  </a:cubicBezTo>
                  <a:cubicBezTo>
                    <a:pt x="959" y="3341"/>
                    <a:pt x="789" y="3407"/>
                    <a:pt x="630" y="3580"/>
                  </a:cubicBezTo>
                  <a:cubicBezTo>
                    <a:pt x="0" y="4296"/>
                    <a:pt x="2375" y="5927"/>
                    <a:pt x="2375" y="5927"/>
                  </a:cubicBezTo>
                  <a:lnTo>
                    <a:pt x="5924" y="5956"/>
                  </a:lnTo>
                  <a:cubicBezTo>
                    <a:pt x="5924" y="5956"/>
                    <a:pt x="8815" y="3552"/>
                    <a:pt x="8099" y="3094"/>
                  </a:cubicBezTo>
                  <a:cubicBezTo>
                    <a:pt x="7981" y="3013"/>
                    <a:pt x="7858" y="2980"/>
                    <a:pt x="7734" y="2980"/>
                  </a:cubicBezTo>
                  <a:cubicBezTo>
                    <a:pt x="7106" y="2980"/>
                    <a:pt x="6468" y="3838"/>
                    <a:pt x="6468" y="3838"/>
                  </a:cubicBezTo>
                  <a:cubicBezTo>
                    <a:pt x="6468" y="3838"/>
                    <a:pt x="8357" y="1262"/>
                    <a:pt x="7241" y="1062"/>
                  </a:cubicBezTo>
                  <a:cubicBezTo>
                    <a:pt x="7183" y="1050"/>
                    <a:pt x="7125" y="1044"/>
                    <a:pt x="7069" y="1044"/>
                  </a:cubicBezTo>
                  <a:cubicBezTo>
                    <a:pt x="6038" y="1044"/>
                    <a:pt x="5266" y="2922"/>
                    <a:pt x="5266" y="2922"/>
                  </a:cubicBezTo>
                  <a:cubicBezTo>
                    <a:pt x="5266" y="2922"/>
                    <a:pt x="5655" y="1"/>
                    <a:pt x="4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4398025" y="3999590"/>
              <a:ext cx="4368906" cy="57704"/>
            </a:xfrm>
            <a:custGeom>
              <a:avLst/>
              <a:gdLst/>
              <a:ahLst/>
              <a:cxnLst/>
              <a:rect l="l" t="t" r="r" b="b"/>
              <a:pathLst>
                <a:path w="46336" h="612" extrusionOk="0">
                  <a:moveTo>
                    <a:pt x="1060" y="1"/>
                  </a:moveTo>
                  <a:cubicBezTo>
                    <a:pt x="859" y="1"/>
                    <a:pt x="659" y="4"/>
                    <a:pt x="459" y="13"/>
                  </a:cubicBezTo>
                  <a:lnTo>
                    <a:pt x="401" y="13"/>
                  </a:lnTo>
                  <a:cubicBezTo>
                    <a:pt x="1" y="13"/>
                    <a:pt x="1" y="586"/>
                    <a:pt x="401" y="586"/>
                  </a:cubicBezTo>
                  <a:lnTo>
                    <a:pt x="44103" y="586"/>
                  </a:lnTo>
                  <a:cubicBezTo>
                    <a:pt x="44484" y="586"/>
                    <a:pt x="44879" y="611"/>
                    <a:pt x="45277" y="611"/>
                  </a:cubicBezTo>
                  <a:cubicBezTo>
                    <a:pt x="45477" y="611"/>
                    <a:pt x="45677" y="605"/>
                    <a:pt x="45877" y="586"/>
                  </a:cubicBezTo>
                  <a:lnTo>
                    <a:pt x="45963" y="586"/>
                  </a:lnTo>
                  <a:cubicBezTo>
                    <a:pt x="46335" y="586"/>
                    <a:pt x="46335" y="13"/>
                    <a:pt x="45963" y="13"/>
                  </a:cubicBezTo>
                  <a:lnTo>
                    <a:pt x="2262" y="13"/>
                  </a:lnTo>
                  <a:cubicBezTo>
                    <a:pt x="1861" y="13"/>
                    <a:pt x="1460" y="1"/>
                    <a:pt x="1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33"/>
            <p:cNvGrpSpPr/>
            <p:nvPr/>
          </p:nvGrpSpPr>
          <p:grpSpPr>
            <a:xfrm>
              <a:off x="5887555" y="1894040"/>
              <a:ext cx="1635387" cy="1330888"/>
              <a:chOff x="2357113" y="709250"/>
              <a:chExt cx="2171252" cy="1766978"/>
            </a:xfrm>
          </p:grpSpPr>
          <p:sp>
            <p:nvSpPr>
              <p:cNvPr id="336" name="Google Shape;336;p33"/>
              <p:cNvSpPr/>
              <p:nvPr/>
            </p:nvSpPr>
            <p:spPr>
              <a:xfrm>
                <a:off x="3734270" y="747515"/>
                <a:ext cx="491253" cy="292716"/>
              </a:xfrm>
              <a:custGeom>
                <a:avLst/>
                <a:gdLst/>
                <a:ahLst/>
                <a:cxnLst/>
                <a:rect l="l" t="t" r="r" b="b"/>
                <a:pathLst>
                  <a:path w="11246" h="6701" extrusionOk="0">
                    <a:moveTo>
                      <a:pt x="7977" y="2830"/>
                    </a:moveTo>
                    <a:cubicBezTo>
                      <a:pt x="9146" y="3597"/>
                      <a:pt x="10917" y="4272"/>
                      <a:pt x="11190" y="5787"/>
                    </a:cubicBezTo>
                    <a:cubicBezTo>
                      <a:pt x="11245" y="6079"/>
                      <a:pt x="11209" y="6390"/>
                      <a:pt x="11117" y="6700"/>
                    </a:cubicBezTo>
                    <a:cubicBezTo>
                      <a:pt x="7485" y="4875"/>
                      <a:pt x="3706" y="3159"/>
                      <a:pt x="0" y="1406"/>
                    </a:cubicBezTo>
                    <a:cubicBezTo>
                      <a:pt x="164" y="968"/>
                      <a:pt x="511" y="639"/>
                      <a:pt x="931" y="493"/>
                    </a:cubicBezTo>
                    <a:cubicBezTo>
                      <a:pt x="2209" y="0"/>
                      <a:pt x="3907" y="968"/>
                      <a:pt x="4911" y="1333"/>
                    </a:cubicBezTo>
                    <a:cubicBezTo>
                      <a:pt x="5257" y="767"/>
                      <a:pt x="5714" y="329"/>
                      <a:pt x="6499" y="329"/>
                    </a:cubicBezTo>
                    <a:cubicBezTo>
                      <a:pt x="7722" y="366"/>
                      <a:pt x="8525" y="1570"/>
                      <a:pt x="7977" y="28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3960717" y="796963"/>
                <a:ext cx="124451" cy="106891"/>
              </a:xfrm>
              <a:custGeom>
                <a:avLst/>
                <a:gdLst/>
                <a:ahLst/>
                <a:cxnLst/>
                <a:rect l="l" t="t" r="r" b="b"/>
                <a:pathLst>
                  <a:path w="2849" h="2447" extrusionOk="0">
                    <a:moveTo>
                      <a:pt x="1516" y="19"/>
                    </a:moveTo>
                    <a:cubicBezTo>
                      <a:pt x="2848" y="55"/>
                      <a:pt x="2319" y="2446"/>
                      <a:pt x="1004" y="1935"/>
                    </a:cubicBezTo>
                    <a:cubicBezTo>
                      <a:pt x="0" y="1552"/>
                      <a:pt x="585" y="0"/>
                      <a:pt x="1516" y="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3"/>
              <p:cNvSpPr/>
              <p:nvPr/>
            </p:nvSpPr>
            <p:spPr>
              <a:xfrm>
                <a:off x="3015791" y="723578"/>
                <a:ext cx="1337296" cy="1547059"/>
              </a:xfrm>
              <a:custGeom>
                <a:avLst/>
                <a:gdLst/>
                <a:ahLst/>
                <a:cxnLst/>
                <a:rect l="l" t="t" r="r" b="b"/>
                <a:pathLst>
                  <a:path w="30614" h="35416" extrusionOk="0">
                    <a:moveTo>
                      <a:pt x="9274" y="4948"/>
                    </a:moveTo>
                    <a:cubicBezTo>
                      <a:pt x="9456" y="4473"/>
                      <a:pt x="9767" y="3761"/>
                      <a:pt x="10095" y="3068"/>
                    </a:cubicBezTo>
                    <a:cubicBezTo>
                      <a:pt x="10771" y="1644"/>
                      <a:pt x="11337" y="1"/>
                      <a:pt x="12614" y="56"/>
                    </a:cubicBezTo>
                    <a:cubicBezTo>
                      <a:pt x="13235" y="92"/>
                      <a:pt x="14075" y="402"/>
                      <a:pt x="14896" y="731"/>
                    </a:cubicBezTo>
                    <a:cubicBezTo>
                      <a:pt x="15718" y="1041"/>
                      <a:pt x="16466" y="1461"/>
                      <a:pt x="17215" y="1808"/>
                    </a:cubicBezTo>
                    <a:cubicBezTo>
                      <a:pt x="20482" y="3378"/>
                      <a:pt x="22837" y="4820"/>
                      <a:pt x="26233" y="6317"/>
                    </a:cubicBezTo>
                    <a:cubicBezTo>
                      <a:pt x="26981" y="6646"/>
                      <a:pt x="27748" y="7047"/>
                      <a:pt x="28478" y="7431"/>
                    </a:cubicBezTo>
                    <a:cubicBezTo>
                      <a:pt x="29482" y="7978"/>
                      <a:pt x="30559" y="8471"/>
                      <a:pt x="30596" y="9347"/>
                    </a:cubicBezTo>
                    <a:cubicBezTo>
                      <a:pt x="30614" y="9767"/>
                      <a:pt x="30267" y="10333"/>
                      <a:pt x="30048" y="10917"/>
                    </a:cubicBezTo>
                    <a:cubicBezTo>
                      <a:pt x="29811" y="11501"/>
                      <a:pt x="29500" y="12031"/>
                      <a:pt x="29281" y="12506"/>
                    </a:cubicBezTo>
                    <a:cubicBezTo>
                      <a:pt x="28734" y="13637"/>
                      <a:pt x="28223" y="14678"/>
                      <a:pt x="27766" y="15645"/>
                    </a:cubicBezTo>
                    <a:cubicBezTo>
                      <a:pt x="26653" y="17964"/>
                      <a:pt x="25813" y="19990"/>
                      <a:pt x="24845" y="22199"/>
                    </a:cubicBezTo>
                    <a:cubicBezTo>
                      <a:pt x="23933" y="24298"/>
                      <a:pt x="23056" y="26562"/>
                      <a:pt x="22016" y="28771"/>
                    </a:cubicBezTo>
                    <a:cubicBezTo>
                      <a:pt x="21121" y="30651"/>
                      <a:pt x="20263" y="33353"/>
                      <a:pt x="18876" y="34503"/>
                    </a:cubicBezTo>
                    <a:cubicBezTo>
                      <a:pt x="17762" y="35416"/>
                      <a:pt x="16247" y="34850"/>
                      <a:pt x="14458" y="34138"/>
                    </a:cubicBezTo>
                    <a:cubicBezTo>
                      <a:pt x="10935" y="32732"/>
                      <a:pt x="7886" y="31016"/>
                      <a:pt x="4637" y="29483"/>
                    </a:cubicBezTo>
                    <a:cubicBezTo>
                      <a:pt x="3870" y="29118"/>
                      <a:pt x="2958" y="28734"/>
                      <a:pt x="2154" y="28333"/>
                    </a:cubicBezTo>
                    <a:cubicBezTo>
                      <a:pt x="1223" y="27876"/>
                      <a:pt x="329" y="27347"/>
                      <a:pt x="164" y="26781"/>
                    </a:cubicBezTo>
                    <a:cubicBezTo>
                      <a:pt x="0" y="26233"/>
                      <a:pt x="457" y="25138"/>
                      <a:pt x="876" y="24207"/>
                    </a:cubicBezTo>
                    <a:cubicBezTo>
                      <a:pt x="1296" y="23221"/>
                      <a:pt x="1753" y="22308"/>
                      <a:pt x="2136" y="21487"/>
                    </a:cubicBezTo>
                    <a:cubicBezTo>
                      <a:pt x="4637" y="16138"/>
                      <a:pt x="6882" y="10406"/>
                      <a:pt x="9256" y="5003"/>
                    </a:cubicBezTo>
                    <a:cubicBezTo>
                      <a:pt x="9256" y="4984"/>
                      <a:pt x="9274" y="4966"/>
                      <a:pt x="9274" y="494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p:nvPr/>
            </p:nvSpPr>
            <p:spPr>
              <a:xfrm>
                <a:off x="3142556" y="1637446"/>
                <a:ext cx="52681" cy="77362"/>
              </a:xfrm>
              <a:custGeom>
                <a:avLst/>
                <a:gdLst/>
                <a:ahLst/>
                <a:cxnLst/>
                <a:rect l="l" t="t" r="r" b="b"/>
                <a:pathLst>
                  <a:path w="1206" h="1771" extrusionOk="0">
                    <a:moveTo>
                      <a:pt x="1206" y="128"/>
                    </a:moveTo>
                    <a:cubicBezTo>
                      <a:pt x="1206" y="420"/>
                      <a:pt x="950" y="876"/>
                      <a:pt x="658" y="1296"/>
                    </a:cubicBezTo>
                    <a:cubicBezTo>
                      <a:pt x="548" y="1479"/>
                      <a:pt x="348" y="1771"/>
                      <a:pt x="165" y="1680"/>
                    </a:cubicBezTo>
                    <a:cubicBezTo>
                      <a:pt x="1" y="1588"/>
                      <a:pt x="129" y="1205"/>
                      <a:pt x="202" y="1077"/>
                    </a:cubicBezTo>
                    <a:cubicBezTo>
                      <a:pt x="384" y="676"/>
                      <a:pt x="640" y="310"/>
                      <a:pt x="968" y="18"/>
                    </a:cubicBezTo>
                    <a:cubicBezTo>
                      <a:pt x="1060" y="0"/>
                      <a:pt x="1151" y="55"/>
                      <a:pt x="1206" y="12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3168896" y="1703624"/>
                <a:ext cx="42285" cy="50279"/>
              </a:xfrm>
              <a:custGeom>
                <a:avLst/>
                <a:gdLst/>
                <a:ahLst/>
                <a:cxnLst/>
                <a:rect l="l" t="t" r="r" b="b"/>
                <a:pathLst>
                  <a:path w="968" h="1151" extrusionOk="0">
                    <a:moveTo>
                      <a:pt x="493" y="37"/>
                    </a:moveTo>
                    <a:cubicBezTo>
                      <a:pt x="968" y="165"/>
                      <a:pt x="493" y="1150"/>
                      <a:pt x="146" y="931"/>
                    </a:cubicBezTo>
                    <a:cubicBezTo>
                      <a:pt x="0" y="822"/>
                      <a:pt x="55" y="274"/>
                      <a:pt x="237" y="92"/>
                    </a:cubicBezTo>
                    <a:cubicBezTo>
                      <a:pt x="311" y="19"/>
                      <a:pt x="402" y="0"/>
                      <a:pt x="493" y="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3103504" y="1804092"/>
                <a:ext cx="27127" cy="50279"/>
              </a:xfrm>
              <a:custGeom>
                <a:avLst/>
                <a:gdLst/>
                <a:ahLst/>
                <a:cxnLst/>
                <a:rect l="l" t="t" r="r" b="b"/>
                <a:pathLst>
                  <a:path w="621" h="1151" extrusionOk="0">
                    <a:moveTo>
                      <a:pt x="384" y="37"/>
                    </a:moveTo>
                    <a:cubicBezTo>
                      <a:pt x="566" y="73"/>
                      <a:pt x="621" y="329"/>
                      <a:pt x="566" y="566"/>
                    </a:cubicBezTo>
                    <a:cubicBezTo>
                      <a:pt x="548" y="767"/>
                      <a:pt x="384" y="1150"/>
                      <a:pt x="183" y="1041"/>
                    </a:cubicBezTo>
                    <a:cubicBezTo>
                      <a:pt x="55" y="931"/>
                      <a:pt x="0" y="749"/>
                      <a:pt x="37" y="585"/>
                    </a:cubicBezTo>
                    <a:cubicBezTo>
                      <a:pt x="73" y="329"/>
                      <a:pt x="165" y="0"/>
                      <a:pt x="384" y="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3"/>
              <p:cNvSpPr/>
              <p:nvPr/>
            </p:nvSpPr>
            <p:spPr>
              <a:xfrm>
                <a:off x="3179249" y="887865"/>
                <a:ext cx="1011163" cy="1217693"/>
              </a:xfrm>
              <a:custGeom>
                <a:avLst/>
                <a:gdLst/>
                <a:ahLst/>
                <a:cxnLst/>
                <a:rect l="l" t="t" r="r" b="b"/>
                <a:pathLst>
                  <a:path w="23148" h="27876" extrusionOk="0">
                    <a:moveTo>
                      <a:pt x="7485" y="3962"/>
                    </a:moveTo>
                    <a:cubicBezTo>
                      <a:pt x="7631" y="3597"/>
                      <a:pt x="7887" y="3012"/>
                      <a:pt x="8161" y="2465"/>
                    </a:cubicBezTo>
                    <a:cubicBezTo>
                      <a:pt x="8690" y="1315"/>
                      <a:pt x="9146" y="0"/>
                      <a:pt x="10096" y="0"/>
                    </a:cubicBezTo>
                    <a:cubicBezTo>
                      <a:pt x="10570" y="0"/>
                      <a:pt x="11173" y="219"/>
                      <a:pt x="11757" y="457"/>
                    </a:cubicBezTo>
                    <a:cubicBezTo>
                      <a:pt x="12359" y="676"/>
                      <a:pt x="12907" y="986"/>
                      <a:pt x="13454" y="1260"/>
                    </a:cubicBezTo>
                    <a:cubicBezTo>
                      <a:pt x="15828" y="2392"/>
                      <a:pt x="17544" y="3469"/>
                      <a:pt x="20008" y="4564"/>
                    </a:cubicBezTo>
                    <a:cubicBezTo>
                      <a:pt x="20556" y="4801"/>
                      <a:pt x="21103" y="5093"/>
                      <a:pt x="21633" y="5386"/>
                    </a:cubicBezTo>
                    <a:cubicBezTo>
                      <a:pt x="22381" y="5787"/>
                      <a:pt x="23148" y="6134"/>
                      <a:pt x="23148" y="6846"/>
                    </a:cubicBezTo>
                    <a:cubicBezTo>
                      <a:pt x="23148" y="7175"/>
                      <a:pt x="22874" y="7631"/>
                      <a:pt x="22692" y="8106"/>
                    </a:cubicBezTo>
                    <a:cubicBezTo>
                      <a:pt x="22509" y="8580"/>
                      <a:pt x="22272" y="9000"/>
                      <a:pt x="22089" y="9383"/>
                    </a:cubicBezTo>
                    <a:cubicBezTo>
                      <a:pt x="21651" y="10296"/>
                      <a:pt x="21249" y="11136"/>
                      <a:pt x="20866" y="11921"/>
                    </a:cubicBezTo>
                    <a:cubicBezTo>
                      <a:pt x="19990" y="13783"/>
                      <a:pt x="19314" y="15426"/>
                      <a:pt x="18529" y="17197"/>
                    </a:cubicBezTo>
                    <a:cubicBezTo>
                      <a:pt x="17781" y="18894"/>
                      <a:pt x="17087" y="20720"/>
                      <a:pt x="16248" y="22491"/>
                    </a:cubicBezTo>
                    <a:cubicBezTo>
                      <a:pt x="15536" y="24006"/>
                      <a:pt x="14805" y="26178"/>
                      <a:pt x="13747" y="27127"/>
                    </a:cubicBezTo>
                    <a:cubicBezTo>
                      <a:pt x="12907" y="27876"/>
                      <a:pt x="11793" y="27474"/>
                      <a:pt x="10479" y="26963"/>
                    </a:cubicBezTo>
                    <a:cubicBezTo>
                      <a:pt x="7923" y="25941"/>
                      <a:pt x="5714" y="24663"/>
                      <a:pt x="3341" y="23549"/>
                    </a:cubicBezTo>
                    <a:cubicBezTo>
                      <a:pt x="2775" y="23276"/>
                      <a:pt x="2118" y="23002"/>
                      <a:pt x="1534" y="22691"/>
                    </a:cubicBezTo>
                    <a:cubicBezTo>
                      <a:pt x="858" y="22363"/>
                      <a:pt x="201" y="21979"/>
                      <a:pt x="110" y="21541"/>
                    </a:cubicBezTo>
                    <a:cubicBezTo>
                      <a:pt x="0" y="21103"/>
                      <a:pt x="384" y="20227"/>
                      <a:pt x="712" y="19460"/>
                    </a:cubicBezTo>
                    <a:cubicBezTo>
                      <a:pt x="1041" y="18712"/>
                      <a:pt x="1406" y="17945"/>
                      <a:pt x="1716" y="17288"/>
                    </a:cubicBezTo>
                    <a:cubicBezTo>
                      <a:pt x="3725" y="12980"/>
                      <a:pt x="5550" y="8361"/>
                      <a:pt x="7467" y="3998"/>
                    </a:cubicBezTo>
                    <a:cubicBezTo>
                      <a:pt x="7467" y="3998"/>
                      <a:pt x="7485" y="3980"/>
                      <a:pt x="7485" y="396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3597109" y="954829"/>
                <a:ext cx="116458" cy="110080"/>
              </a:xfrm>
              <a:custGeom>
                <a:avLst/>
                <a:gdLst/>
                <a:ahLst/>
                <a:cxnLst/>
                <a:rect l="l" t="t" r="r" b="b"/>
                <a:pathLst>
                  <a:path w="2666" h="2520" extrusionOk="0">
                    <a:moveTo>
                      <a:pt x="749" y="1297"/>
                    </a:moveTo>
                    <a:cubicBezTo>
                      <a:pt x="968" y="1133"/>
                      <a:pt x="1205" y="877"/>
                      <a:pt x="1461" y="658"/>
                    </a:cubicBezTo>
                    <a:cubicBezTo>
                      <a:pt x="1698" y="457"/>
                      <a:pt x="1972" y="147"/>
                      <a:pt x="2264" y="74"/>
                    </a:cubicBezTo>
                    <a:cubicBezTo>
                      <a:pt x="2410" y="19"/>
                      <a:pt x="2574" y="110"/>
                      <a:pt x="2629" y="256"/>
                    </a:cubicBezTo>
                    <a:cubicBezTo>
                      <a:pt x="2665" y="585"/>
                      <a:pt x="1972" y="1187"/>
                      <a:pt x="1826" y="1370"/>
                    </a:cubicBezTo>
                    <a:cubicBezTo>
                      <a:pt x="1552" y="1717"/>
                      <a:pt x="1260" y="2045"/>
                      <a:pt x="931" y="2337"/>
                    </a:cubicBezTo>
                    <a:cubicBezTo>
                      <a:pt x="785" y="2447"/>
                      <a:pt x="621" y="2502"/>
                      <a:pt x="457" y="2520"/>
                    </a:cubicBezTo>
                    <a:cubicBezTo>
                      <a:pt x="0" y="2465"/>
                      <a:pt x="0" y="1498"/>
                      <a:pt x="0" y="950"/>
                    </a:cubicBezTo>
                    <a:cubicBezTo>
                      <a:pt x="0" y="640"/>
                      <a:pt x="37" y="19"/>
                      <a:pt x="329" y="1"/>
                    </a:cubicBezTo>
                    <a:cubicBezTo>
                      <a:pt x="749" y="1"/>
                      <a:pt x="712" y="877"/>
                      <a:pt x="749" y="1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444004" y="1271436"/>
                <a:ext cx="116458" cy="110080"/>
              </a:xfrm>
              <a:custGeom>
                <a:avLst/>
                <a:gdLst/>
                <a:ahLst/>
                <a:cxnLst/>
                <a:rect l="l" t="t" r="r" b="b"/>
                <a:pathLst>
                  <a:path w="2666" h="2520" extrusionOk="0">
                    <a:moveTo>
                      <a:pt x="749" y="1278"/>
                    </a:moveTo>
                    <a:cubicBezTo>
                      <a:pt x="968" y="1114"/>
                      <a:pt x="1205" y="876"/>
                      <a:pt x="1461" y="639"/>
                    </a:cubicBezTo>
                    <a:cubicBezTo>
                      <a:pt x="1698" y="456"/>
                      <a:pt x="1972" y="146"/>
                      <a:pt x="2264" y="55"/>
                    </a:cubicBezTo>
                    <a:cubicBezTo>
                      <a:pt x="2410" y="18"/>
                      <a:pt x="2574" y="110"/>
                      <a:pt x="2611" y="256"/>
                    </a:cubicBezTo>
                    <a:cubicBezTo>
                      <a:pt x="2665" y="566"/>
                      <a:pt x="1972" y="1187"/>
                      <a:pt x="1826" y="1351"/>
                    </a:cubicBezTo>
                    <a:cubicBezTo>
                      <a:pt x="1552" y="1716"/>
                      <a:pt x="1260" y="2026"/>
                      <a:pt x="931" y="2318"/>
                    </a:cubicBezTo>
                    <a:cubicBezTo>
                      <a:pt x="785" y="2428"/>
                      <a:pt x="621" y="2501"/>
                      <a:pt x="457" y="2519"/>
                    </a:cubicBezTo>
                    <a:cubicBezTo>
                      <a:pt x="0" y="2464"/>
                      <a:pt x="0" y="1497"/>
                      <a:pt x="0" y="949"/>
                    </a:cubicBezTo>
                    <a:cubicBezTo>
                      <a:pt x="0" y="639"/>
                      <a:pt x="37" y="18"/>
                      <a:pt x="329" y="0"/>
                    </a:cubicBezTo>
                    <a:cubicBezTo>
                      <a:pt x="749" y="0"/>
                      <a:pt x="712" y="876"/>
                      <a:pt x="749" y="12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3500616" y="1122306"/>
                <a:ext cx="126810" cy="106105"/>
              </a:xfrm>
              <a:custGeom>
                <a:avLst/>
                <a:gdLst/>
                <a:ahLst/>
                <a:cxnLst/>
                <a:rect l="l" t="t" r="r" b="b"/>
                <a:pathLst>
                  <a:path w="2903" h="2429" extrusionOk="0">
                    <a:moveTo>
                      <a:pt x="621" y="1406"/>
                    </a:moveTo>
                    <a:cubicBezTo>
                      <a:pt x="895" y="1223"/>
                      <a:pt x="1187" y="931"/>
                      <a:pt x="1534" y="676"/>
                    </a:cubicBezTo>
                    <a:cubicBezTo>
                      <a:pt x="1881" y="420"/>
                      <a:pt x="2209" y="128"/>
                      <a:pt x="2574" y="19"/>
                    </a:cubicBezTo>
                    <a:cubicBezTo>
                      <a:pt x="2702" y="0"/>
                      <a:pt x="2830" y="92"/>
                      <a:pt x="2866" y="219"/>
                    </a:cubicBezTo>
                    <a:cubicBezTo>
                      <a:pt x="2903" y="457"/>
                      <a:pt x="2465" y="785"/>
                      <a:pt x="2373" y="877"/>
                    </a:cubicBezTo>
                    <a:cubicBezTo>
                      <a:pt x="1990" y="1242"/>
                      <a:pt x="1570" y="1570"/>
                      <a:pt x="1150" y="1899"/>
                    </a:cubicBezTo>
                    <a:cubicBezTo>
                      <a:pt x="877" y="2100"/>
                      <a:pt x="365" y="2428"/>
                      <a:pt x="128" y="2008"/>
                    </a:cubicBezTo>
                    <a:cubicBezTo>
                      <a:pt x="0" y="1789"/>
                      <a:pt x="37" y="1260"/>
                      <a:pt x="73" y="895"/>
                    </a:cubicBezTo>
                    <a:cubicBezTo>
                      <a:pt x="110" y="548"/>
                      <a:pt x="219" y="219"/>
                      <a:pt x="457" y="292"/>
                    </a:cubicBezTo>
                    <a:cubicBezTo>
                      <a:pt x="712" y="365"/>
                      <a:pt x="603" y="1041"/>
                      <a:pt x="621" y="1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3293258" y="1576029"/>
                <a:ext cx="126068" cy="106105"/>
              </a:xfrm>
              <a:custGeom>
                <a:avLst/>
                <a:gdLst/>
                <a:ahLst/>
                <a:cxnLst/>
                <a:rect l="l" t="t" r="r" b="b"/>
                <a:pathLst>
                  <a:path w="2886" h="2429" extrusionOk="0">
                    <a:moveTo>
                      <a:pt x="603" y="1406"/>
                    </a:moveTo>
                    <a:cubicBezTo>
                      <a:pt x="877" y="1224"/>
                      <a:pt x="1188" y="913"/>
                      <a:pt x="1516" y="676"/>
                    </a:cubicBezTo>
                    <a:cubicBezTo>
                      <a:pt x="1863" y="420"/>
                      <a:pt x="2192" y="110"/>
                      <a:pt x="2557" y="19"/>
                    </a:cubicBezTo>
                    <a:cubicBezTo>
                      <a:pt x="2684" y="0"/>
                      <a:pt x="2812" y="73"/>
                      <a:pt x="2867" y="220"/>
                    </a:cubicBezTo>
                    <a:cubicBezTo>
                      <a:pt x="2885" y="457"/>
                      <a:pt x="2465" y="785"/>
                      <a:pt x="2374" y="858"/>
                    </a:cubicBezTo>
                    <a:cubicBezTo>
                      <a:pt x="1973" y="1224"/>
                      <a:pt x="1571" y="1570"/>
                      <a:pt x="1133" y="1899"/>
                    </a:cubicBezTo>
                    <a:cubicBezTo>
                      <a:pt x="859" y="2100"/>
                      <a:pt x="366" y="2428"/>
                      <a:pt x="129" y="2009"/>
                    </a:cubicBezTo>
                    <a:cubicBezTo>
                      <a:pt x="1" y="1771"/>
                      <a:pt x="19" y="1260"/>
                      <a:pt x="74" y="895"/>
                    </a:cubicBezTo>
                    <a:cubicBezTo>
                      <a:pt x="110" y="548"/>
                      <a:pt x="202" y="220"/>
                      <a:pt x="457" y="293"/>
                    </a:cubicBezTo>
                    <a:cubicBezTo>
                      <a:pt x="713" y="384"/>
                      <a:pt x="603" y="1041"/>
                      <a:pt x="603" y="14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3350700" y="1440484"/>
                <a:ext cx="110866" cy="104489"/>
              </a:xfrm>
              <a:custGeom>
                <a:avLst/>
                <a:gdLst/>
                <a:ahLst/>
                <a:cxnLst/>
                <a:rect l="l" t="t" r="r" b="b"/>
                <a:pathLst>
                  <a:path w="2538" h="2392" extrusionOk="0">
                    <a:moveTo>
                      <a:pt x="1716" y="0"/>
                    </a:moveTo>
                    <a:cubicBezTo>
                      <a:pt x="1534" y="0"/>
                      <a:pt x="1406" y="256"/>
                      <a:pt x="1278" y="511"/>
                    </a:cubicBezTo>
                    <a:lnTo>
                      <a:pt x="1223" y="621"/>
                    </a:lnTo>
                    <a:cubicBezTo>
                      <a:pt x="1187" y="676"/>
                      <a:pt x="1150" y="749"/>
                      <a:pt x="1114" y="822"/>
                    </a:cubicBezTo>
                    <a:lnTo>
                      <a:pt x="1041" y="785"/>
                    </a:lnTo>
                    <a:lnTo>
                      <a:pt x="895" y="730"/>
                    </a:lnTo>
                    <a:cubicBezTo>
                      <a:pt x="712" y="657"/>
                      <a:pt x="530" y="603"/>
                      <a:pt x="329" y="584"/>
                    </a:cubicBezTo>
                    <a:cubicBezTo>
                      <a:pt x="128" y="584"/>
                      <a:pt x="73" y="676"/>
                      <a:pt x="55" y="749"/>
                    </a:cubicBezTo>
                    <a:cubicBezTo>
                      <a:pt x="0" y="986"/>
                      <a:pt x="365" y="1205"/>
                      <a:pt x="840" y="1406"/>
                    </a:cubicBezTo>
                    <a:cubicBezTo>
                      <a:pt x="822" y="1461"/>
                      <a:pt x="804" y="1497"/>
                      <a:pt x="785" y="1552"/>
                    </a:cubicBezTo>
                    <a:cubicBezTo>
                      <a:pt x="658" y="1826"/>
                      <a:pt x="548" y="2118"/>
                      <a:pt x="621" y="2282"/>
                    </a:cubicBezTo>
                    <a:cubicBezTo>
                      <a:pt x="639" y="2337"/>
                      <a:pt x="694" y="2373"/>
                      <a:pt x="767" y="2392"/>
                    </a:cubicBezTo>
                    <a:lnTo>
                      <a:pt x="804" y="2392"/>
                    </a:lnTo>
                    <a:cubicBezTo>
                      <a:pt x="1023" y="2392"/>
                      <a:pt x="1242" y="2045"/>
                      <a:pt x="1461" y="1625"/>
                    </a:cubicBezTo>
                    <a:cubicBezTo>
                      <a:pt x="1607" y="1661"/>
                      <a:pt x="1753" y="1698"/>
                      <a:pt x="1881" y="1734"/>
                    </a:cubicBezTo>
                    <a:cubicBezTo>
                      <a:pt x="1972" y="1771"/>
                      <a:pt x="2081" y="1789"/>
                      <a:pt x="2191" y="1807"/>
                    </a:cubicBezTo>
                    <a:cubicBezTo>
                      <a:pt x="2392" y="1807"/>
                      <a:pt x="2465" y="1716"/>
                      <a:pt x="2501" y="1643"/>
                    </a:cubicBezTo>
                    <a:cubicBezTo>
                      <a:pt x="2538" y="1424"/>
                      <a:pt x="2246" y="1296"/>
                      <a:pt x="1972" y="1168"/>
                    </a:cubicBezTo>
                    <a:lnTo>
                      <a:pt x="1862" y="1132"/>
                    </a:lnTo>
                    <a:cubicBezTo>
                      <a:pt x="1808" y="1095"/>
                      <a:pt x="1753" y="1077"/>
                      <a:pt x="1698" y="1041"/>
                    </a:cubicBezTo>
                    <a:cubicBezTo>
                      <a:pt x="1753" y="895"/>
                      <a:pt x="1808" y="749"/>
                      <a:pt x="1844" y="621"/>
                    </a:cubicBezTo>
                    <a:cubicBezTo>
                      <a:pt x="1899" y="493"/>
                      <a:pt x="2027" y="91"/>
                      <a:pt x="1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3698364" y="1017032"/>
                <a:ext cx="429879" cy="256023"/>
              </a:xfrm>
              <a:custGeom>
                <a:avLst/>
                <a:gdLst/>
                <a:ahLst/>
                <a:cxnLst/>
                <a:rect l="l" t="t" r="r" b="b"/>
                <a:pathLst>
                  <a:path w="9841" h="5861" extrusionOk="0">
                    <a:moveTo>
                      <a:pt x="475" y="1"/>
                    </a:moveTo>
                    <a:lnTo>
                      <a:pt x="1" y="986"/>
                    </a:lnTo>
                    <a:cubicBezTo>
                      <a:pt x="201" y="1096"/>
                      <a:pt x="402" y="1187"/>
                      <a:pt x="585" y="1279"/>
                    </a:cubicBezTo>
                    <a:cubicBezTo>
                      <a:pt x="3195" y="2556"/>
                      <a:pt x="5696" y="4017"/>
                      <a:pt x="8215" y="5313"/>
                    </a:cubicBezTo>
                    <a:cubicBezTo>
                      <a:pt x="8544" y="5477"/>
                      <a:pt x="8946" y="5714"/>
                      <a:pt x="9274" y="5861"/>
                    </a:cubicBezTo>
                    <a:cubicBezTo>
                      <a:pt x="9438" y="5550"/>
                      <a:pt x="9621" y="5240"/>
                      <a:pt x="9767" y="4893"/>
                    </a:cubicBezTo>
                    <a:cubicBezTo>
                      <a:pt x="9804" y="4856"/>
                      <a:pt x="9822" y="4802"/>
                      <a:pt x="9840" y="4747"/>
                    </a:cubicBezTo>
                    <a:cubicBezTo>
                      <a:pt x="9493" y="4546"/>
                      <a:pt x="9128" y="4364"/>
                      <a:pt x="8781" y="4199"/>
                    </a:cubicBezTo>
                    <a:cubicBezTo>
                      <a:pt x="7193" y="3341"/>
                      <a:pt x="5787" y="2593"/>
                      <a:pt x="4163" y="1790"/>
                    </a:cubicBezTo>
                    <a:cubicBezTo>
                      <a:pt x="3177" y="1297"/>
                      <a:pt x="2155" y="840"/>
                      <a:pt x="1096" y="311"/>
                    </a:cubicBez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3646513" y="1121519"/>
                <a:ext cx="427477" cy="253621"/>
              </a:xfrm>
              <a:custGeom>
                <a:avLst/>
                <a:gdLst/>
                <a:ahLst/>
                <a:cxnLst/>
                <a:rect l="l" t="t" r="r" b="b"/>
                <a:pathLst>
                  <a:path w="9786" h="5806" extrusionOk="0">
                    <a:moveTo>
                      <a:pt x="494" y="0"/>
                    </a:moveTo>
                    <a:lnTo>
                      <a:pt x="1" y="986"/>
                    </a:lnTo>
                    <a:lnTo>
                      <a:pt x="220" y="1095"/>
                    </a:lnTo>
                    <a:cubicBezTo>
                      <a:pt x="2812" y="2373"/>
                      <a:pt x="5313" y="3815"/>
                      <a:pt x="7832" y="5130"/>
                    </a:cubicBezTo>
                    <a:cubicBezTo>
                      <a:pt x="8325" y="5385"/>
                      <a:pt x="8982" y="5787"/>
                      <a:pt x="9293" y="5805"/>
                    </a:cubicBezTo>
                    <a:cubicBezTo>
                      <a:pt x="9457" y="5458"/>
                      <a:pt x="9621" y="5093"/>
                      <a:pt x="9786" y="4728"/>
                    </a:cubicBezTo>
                    <a:cubicBezTo>
                      <a:pt x="9366" y="4454"/>
                      <a:pt x="8873" y="4235"/>
                      <a:pt x="8417" y="3998"/>
                    </a:cubicBezTo>
                    <a:cubicBezTo>
                      <a:pt x="6828" y="3158"/>
                      <a:pt x="5404" y="2410"/>
                      <a:pt x="3780" y="1588"/>
                    </a:cubicBezTo>
                    <a:cubicBezTo>
                      <a:pt x="2794" y="1114"/>
                      <a:pt x="1790" y="639"/>
                      <a:pt x="713" y="110"/>
                    </a:cubicBezTo>
                    <a:lnTo>
                      <a:pt x="4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3596279" y="1223560"/>
                <a:ext cx="428263" cy="253621"/>
              </a:xfrm>
              <a:custGeom>
                <a:avLst/>
                <a:gdLst/>
                <a:ahLst/>
                <a:cxnLst/>
                <a:rect l="l" t="t" r="r" b="b"/>
                <a:pathLst>
                  <a:path w="9804" h="5806" extrusionOk="0">
                    <a:moveTo>
                      <a:pt x="494" y="1"/>
                    </a:moveTo>
                    <a:lnTo>
                      <a:pt x="1" y="968"/>
                    </a:lnTo>
                    <a:cubicBezTo>
                      <a:pt x="293" y="1114"/>
                      <a:pt x="567" y="1260"/>
                      <a:pt x="822" y="1388"/>
                    </a:cubicBezTo>
                    <a:cubicBezTo>
                      <a:pt x="3415" y="2648"/>
                      <a:pt x="5934" y="4108"/>
                      <a:pt x="8435" y="5404"/>
                    </a:cubicBezTo>
                    <a:cubicBezTo>
                      <a:pt x="8672" y="5532"/>
                      <a:pt x="8909" y="5678"/>
                      <a:pt x="9165" y="5806"/>
                    </a:cubicBezTo>
                    <a:cubicBezTo>
                      <a:pt x="9384" y="5441"/>
                      <a:pt x="9585" y="5057"/>
                      <a:pt x="9804" y="4692"/>
                    </a:cubicBezTo>
                    <a:cubicBezTo>
                      <a:pt x="9530" y="4546"/>
                      <a:pt x="9274" y="4418"/>
                      <a:pt x="9019" y="4291"/>
                    </a:cubicBezTo>
                    <a:cubicBezTo>
                      <a:pt x="7431" y="3451"/>
                      <a:pt x="6007" y="2684"/>
                      <a:pt x="4382" y="1881"/>
                    </a:cubicBezTo>
                    <a:cubicBezTo>
                      <a:pt x="3396" y="1406"/>
                      <a:pt x="2374" y="932"/>
                      <a:pt x="1315" y="402"/>
                    </a:cubicBezTo>
                    <a:cubicBezTo>
                      <a:pt x="1060" y="275"/>
                      <a:pt x="804" y="147"/>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3545259" y="1327217"/>
                <a:ext cx="420269" cy="249645"/>
              </a:xfrm>
              <a:custGeom>
                <a:avLst/>
                <a:gdLst/>
                <a:ahLst/>
                <a:cxnLst/>
                <a:rect l="l" t="t" r="r" b="b"/>
                <a:pathLst>
                  <a:path w="9621" h="5715" extrusionOk="0">
                    <a:moveTo>
                      <a:pt x="493" y="1"/>
                    </a:moveTo>
                    <a:lnTo>
                      <a:pt x="1" y="1005"/>
                    </a:lnTo>
                    <a:lnTo>
                      <a:pt x="420" y="1224"/>
                    </a:lnTo>
                    <a:cubicBezTo>
                      <a:pt x="3031" y="2484"/>
                      <a:pt x="5532" y="3944"/>
                      <a:pt x="8051" y="5240"/>
                    </a:cubicBezTo>
                    <a:cubicBezTo>
                      <a:pt x="8325" y="5386"/>
                      <a:pt x="8653" y="5587"/>
                      <a:pt x="8946" y="5715"/>
                    </a:cubicBezTo>
                    <a:lnTo>
                      <a:pt x="9621" y="4638"/>
                    </a:lnTo>
                    <a:cubicBezTo>
                      <a:pt x="9292" y="4455"/>
                      <a:pt x="8946" y="4291"/>
                      <a:pt x="8617" y="4127"/>
                    </a:cubicBezTo>
                    <a:cubicBezTo>
                      <a:pt x="7047" y="3269"/>
                      <a:pt x="5623" y="2520"/>
                      <a:pt x="3998" y="1717"/>
                    </a:cubicBezTo>
                    <a:cubicBezTo>
                      <a:pt x="3013" y="1224"/>
                      <a:pt x="1990" y="768"/>
                      <a:pt x="932" y="238"/>
                    </a:cubicBezTo>
                    <a:lnTo>
                      <a:pt x="4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3499830" y="1421308"/>
                <a:ext cx="425031" cy="253664"/>
              </a:xfrm>
              <a:custGeom>
                <a:avLst/>
                <a:gdLst/>
                <a:ahLst/>
                <a:cxnLst/>
                <a:rect l="l" t="t" r="r" b="b"/>
                <a:pathLst>
                  <a:path w="9730" h="5807" extrusionOk="0">
                    <a:moveTo>
                      <a:pt x="475" y="1"/>
                    </a:moveTo>
                    <a:lnTo>
                      <a:pt x="0" y="987"/>
                    </a:lnTo>
                    <a:lnTo>
                      <a:pt x="475" y="1224"/>
                    </a:lnTo>
                    <a:cubicBezTo>
                      <a:pt x="3067" y="2502"/>
                      <a:pt x="5586" y="3944"/>
                      <a:pt x="8087" y="5258"/>
                    </a:cubicBezTo>
                    <a:cubicBezTo>
                      <a:pt x="8434" y="5423"/>
                      <a:pt x="8835" y="5660"/>
                      <a:pt x="9146" y="5806"/>
                    </a:cubicBezTo>
                    <a:cubicBezTo>
                      <a:pt x="9328" y="5477"/>
                      <a:pt x="9511" y="5167"/>
                      <a:pt x="9657" y="4839"/>
                    </a:cubicBezTo>
                    <a:cubicBezTo>
                      <a:pt x="9693" y="4784"/>
                      <a:pt x="9712" y="4729"/>
                      <a:pt x="9730" y="4674"/>
                    </a:cubicBezTo>
                    <a:cubicBezTo>
                      <a:pt x="9383" y="4492"/>
                      <a:pt x="9018" y="4309"/>
                      <a:pt x="8671" y="4127"/>
                    </a:cubicBezTo>
                    <a:cubicBezTo>
                      <a:pt x="7083" y="3287"/>
                      <a:pt x="5659" y="2538"/>
                      <a:pt x="4034" y="1717"/>
                    </a:cubicBezTo>
                    <a:cubicBezTo>
                      <a:pt x="3049" y="1242"/>
                      <a:pt x="2045" y="768"/>
                      <a:pt x="986" y="238"/>
                    </a:cubicBez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3447979" y="1525795"/>
                <a:ext cx="422672" cy="251218"/>
              </a:xfrm>
              <a:custGeom>
                <a:avLst/>
                <a:gdLst/>
                <a:ahLst/>
                <a:cxnLst/>
                <a:rect l="l" t="t" r="r" b="b"/>
                <a:pathLst>
                  <a:path w="9676" h="5751" extrusionOk="0">
                    <a:moveTo>
                      <a:pt x="493" y="0"/>
                    </a:moveTo>
                    <a:lnTo>
                      <a:pt x="0" y="986"/>
                    </a:lnTo>
                    <a:lnTo>
                      <a:pt x="92" y="1041"/>
                    </a:lnTo>
                    <a:cubicBezTo>
                      <a:pt x="2702" y="2301"/>
                      <a:pt x="5221" y="3761"/>
                      <a:pt x="7722" y="5057"/>
                    </a:cubicBezTo>
                    <a:cubicBezTo>
                      <a:pt x="8215" y="5313"/>
                      <a:pt x="8872" y="5714"/>
                      <a:pt x="9183" y="5751"/>
                    </a:cubicBezTo>
                    <a:cubicBezTo>
                      <a:pt x="9347" y="5386"/>
                      <a:pt x="9511" y="5039"/>
                      <a:pt x="9676" y="4674"/>
                    </a:cubicBezTo>
                    <a:cubicBezTo>
                      <a:pt x="9256" y="4400"/>
                      <a:pt x="8763" y="4181"/>
                      <a:pt x="8307" y="3943"/>
                    </a:cubicBezTo>
                    <a:cubicBezTo>
                      <a:pt x="6718" y="3085"/>
                      <a:pt x="5294" y="2337"/>
                      <a:pt x="3670" y="1534"/>
                    </a:cubicBezTo>
                    <a:cubicBezTo>
                      <a:pt x="2684" y="1041"/>
                      <a:pt x="1662" y="585"/>
                      <a:pt x="603" y="55"/>
                    </a:cubicBezTo>
                    <a:lnTo>
                      <a:pt x="4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3398531" y="1627050"/>
                <a:ext cx="422672" cy="251262"/>
              </a:xfrm>
              <a:custGeom>
                <a:avLst/>
                <a:gdLst/>
                <a:ahLst/>
                <a:cxnLst/>
                <a:rect l="l" t="t" r="r" b="b"/>
                <a:pathLst>
                  <a:path w="9676" h="5752" extrusionOk="0">
                    <a:moveTo>
                      <a:pt x="475" y="1"/>
                    </a:moveTo>
                    <a:lnTo>
                      <a:pt x="1" y="987"/>
                    </a:lnTo>
                    <a:cubicBezTo>
                      <a:pt x="238" y="1114"/>
                      <a:pt x="475" y="1224"/>
                      <a:pt x="694" y="1333"/>
                    </a:cubicBezTo>
                    <a:cubicBezTo>
                      <a:pt x="3287" y="2611"/>
                      <a:pt x="5787" y="4072"/>
                      <a:pt x="8307" y="5368"/>
                    </a:cubicBezTo>
                    <a:cubicBezTo>
                      <a:pt x="8544" y="5477"/>
                      <a:pt x="8800" y="5623"/>
                      <a:pt x="9037" y="5751"/>
                    </a:cubicBezTo>
                    <a:cubicBezTo>
                      <a:pt x="9256" y="5386"/>
                      <a:pt x="9475" y="5021"/>
                      <a:pt x="9676" y="4638"/>
                    </a:cubicBezTo>
                    <a:cubicBezTo>
                      <a:pt x="9420" y="4510"/>
                      <a:pt x="9146" y="4382"/>
                      <a:pt x="8891" y="4254"/>
                    </a:cubicBezTo>
                    <a:cubicBezTo>
                      <a:pt x="7303" y="3396"/>
                      <a:pt x="5879" y="2648"/>
                      <a:pt x="4254" y="1845"/>
                    </a:cubicBezTo>
                    <a:cubicBezTo>
                      <a:pt x="3268" y="1352"/>
                      <a:pt x="2264" y="895"/>
                      <a:pt x="1187" y="366"/>
                    </a:cubicBezTo>
                    <a:cubicBezTo>
                      <a:pt x="968" y="238"/>
                      <a:pt x="731" y="129"/>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3"/>
              <p:cNvSpPr/>
              <p:nvPr/>
            </p:nvSpPr>
            <p:spPr>
              <a:xfrm>
                <a:off x="3346725" y="1731537"/>
                <a:ext cx="415464" cy="247243"/>
              </a:xfrm>
              <a:custGeom>
                <a:avLst/>
                <a:gdLst/>
                <a:ahLst/>
                <a:cxnLst/>
                <a:rect l="l" t="t" r="r" b="b"/>
                <a:pathLst>
                  <a:path w="9511" h="5660" extrusionOk="0">
                    <a:moveTo>
                      <a:pt x="493" y="0"/>
                    </a:moveTo>
                    <a:lnTo>
                      <a:pt x="0" y="1004"/>
                    </a:lnTo>
                    <a:lnTo>
                      <a:pt x="310" y="1150"/>
                    </a:lnTo>
                    <a:cubicBezTo>
                      <a:pt x="2921" y="2428"/>
                      <a:pt x="5422" y="3870"/>
                      <a:pt x="7941" y="5185"/>
                    </a:cubicBezTo>
                    <a:cubicBezTo>
                      <a:pt x="8215" y="5331"/>
                      <a:pt x="8543" y="5513"/>
                      <a:pt x="8836" y="5659"/>
                    </a:cubicBezTo>
                    <a:lnTo>
                      <a:pt x="9511" y="4564"/>
                    </a:lnTo>
                    <a:cubicBezTo>
                      <a:pt x="9182" y="4400"/>
                      <a:pt x="8836" y="4235"/>
                      <a:pt x="8507" y="4053"/>
                    </a:cubicBezTo>
                    <a:cubicBezTo>
                      <a:pt x="6919" y="3213"/>
                      <a:pt x="5513" y="2465"/>
                      <a:pt x="3888" y="1661"/>
                    </a:cubicBezTo>
                    <a:cubicBezTo>
                      <a:pt x="2903" y="1169"/>
                      <a:pt x="1880" y="712"/>
                      <a:pt x="822" y="164"/>
                    </a:cubicBezTo>
                    <a:lnTo>
                      <a:pt x="4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3"/>
              <p:cNvSpPr/>
              <p:nvPr/>
            </p:nvSpPr>
            <p:spPr>
              <a:xfrm>
                <a:off x="3114643" y="2036917"/>
                <a:ext cx="50279" cy="90161"/>
              </a:xfrm>
              <a:custGeom>
                <a:avLst/>
                <a:gdLst/>
                <a:ahLst/>
                <a:cxnLst/>
                <a:rect l="l" t="t" r="r" b="b"/>
                <a:pathLst>
                  <a:path w="1151" h="2064" extrusionOk="0">
                    <a:moveTo>
                      <a:pt x="1" y="1"/>
                    </a:moveTo>
                    <a:lnTo>
                      <a:pt x="256" y="1005"/>
                    </a:lnTo>
                    <a:cubicBezTo>
                      <a:pt x="329" y="1297"/>
                      <a:pt x="402" y="1589"/>
                      <a:pt x="457" y="1826"/>
                    </a:cubicBezTo>
                    <a:cubicBezTo>
                      <a:pt x="494" y="1899"/>
                      <a:pt x="512" y="2027"/>
                      <a:pt x="603" y="2064"/>
                    </a:cubicBezTo>
                    <a:lnTo>
                      <a:pt x="622" y="2064"/>
                    </a:lnTo>
                    <a:cubicBezTo>
                      <a:pt x="822" y="1461"/>
                      <a:pt x="950" y="804"/>
                      <a:pt x="11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3"/>
              <p:cNvSpPr/>
              <p:nvPr/>
            </p:nvSpPr>
            <p:spPr>
              <a:xfrm>
                <a:off x="3089919" y="1912554"/>
                <a:ext cx="98155" cy="125238"/>
              </a:xfrm>
              <a:custGeom>
                <a:avLst/>
                <a:gdLst/>
                <a:ahLst/>
                <a:cxnLst/>
                <a:rect l="l" t="t" r="r" b="b"/>
                <a:pathLst>
                  <a:path w="2247" h="2867" extrusionOk="0">
                    <a:moveTo>
                      <a:pt x="1114" y="0"/>
                    </a:moveTo>
                    <a:cubicBezTo>
                      <a:pt x="968" y="0"/>
                      <a:pt x="804" y="0"/>
                      <a:pt x="658" y="18"/>
                    </a:cubicBezTo>
                    <a:cubicBezTo>
                      <a:pt x="494" y="18"/>
                      <a:pt x="330" y="55"/>
                      <a:pt x="183" y="110"/>
                    </a:cubicBezTo>
                    <a:cubicBezTo>
                      <a:pt x="74" y="256"/>
                      <a:pt x="1" y="438"/>
                      <a:pt x="1" y="639"/>
                    </a:cubicBezTo>
                    <a:cubicBezTo>
                      <a:pt x="37" y="822"/>
                      <a:pt x="92" y="1004"/>
                      <a:pt x="147" y="1168"/>
                    </a:cubicBezTo>
                    <a:cubicBezTo>
                      <a:pt x="293" y="1734"/>
                      <a:pt x="439" y="2300"/>
                      <a:pt x="585" y="2866"/>
                    </a:cubicBezTo>
                    <a:lnTo>
                      <a:pt x="1717" y="2848"/>
                    </a:lnTo>
                    <a:cubicBezTo>
                      <a:pt x="1717" y="2830"/>
                      <a:pt x="1735" y="2793"/>
                      <a:pt x="1735" y="2757"/>
                    </a:cubicBezTo>
                    <a:cubicBezTo>
                      <a:pt x="1863" y="2264"/>
                      <a:pt x="2009" y="1753"/>
                      <a:pt x="2137" y="1241"/>
                    </a:cubicBezTo>
                    <a:cubicBezTo>
                      <a:pt x="2192" y="1059"/>
                      <a:pt x="2228" y="895"/>
                      <a:pt x="2246" y="712"/>
                    </a:cubicBezTo>
                    <a:cubicBezTo>
                      <a:pt x="2173" y="511"/>
                      <a:pt x="2045" y="310"/>
                      <a:pt x="1918" y="146"/>
                    </a:cubicBezTo>
                    <a:cubicBezTo>
                      <a:pt x="1772" y="18"/>
                      <a:pt x="135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3"/>
              <p:cNvSpPr/>
              <p:nvPr/>
            </p:nvSpPr>
            <p:spPr>
              <a:xfrm>
                <a:off x="3089133" y="1313676"/>
                <a:ext cx="113269" cy="630819"/>
              </a:xfrm>
              <a:custGeom>
                <a:avLst/>
                <a:gdLst/>
                <a:ahLst/>
                <a:cxnLst/>
                <a:rect l="l" t="t" r="r" b="b"/>
                <a:pathLst>
                  <a:path w="2593" h="14441" extrusionOk="0">
                    <a:moveTo>
                      <a:pt x="1863" y="14002"/>
                    </a:moveTo>
                    <a:cubicBezTo>
                      <a:pt x="1735" y="14130"/>
                      <a:pt x="1607" y="14239"/>
                      <a:pt x="1461" y="14331"/>
                    </a:cubicBezTo>
                    <a:cubicBezTo>
                      <a:pt x="1352" y="14203"/>
                      <a:pt x="1242" y="14057"/>
                      <a:pt x="1151" y="13911"/>
                    </a:cubicBezTo>
                    <a:cubicBezTo>
                      <a:pt x="1023" y="13966"/>
                      <a:pt x="950" y="14203"/>
                      <a:pt x="767" y="14294"/>
                    </a:cubicBezTo>
                    <a:cubicBezTo>
                      <a:pt x="658" y="14166"/>
                      <a:pt x="548" y="14057"/>
                      <a:pt x="439" y="13929"/>
                    </a:cubicBezTo>
                    <a:cubicBezTo>
                      <a:pt x="274" y="14039"/>
                      <a:pt x="238" y="14294"/>
                      <a:pt x="55" y="14349"/>
                    </a:cubicBezTo>
                    <a:cubicBezTo>
                      <a:pt x="1" y="14057"/>
                      <a:pt x="1" y="13747"/>
                      <a:pt x="37" y="13455"/>
                    </a:cubicBezTo>
                    <a:cubicBezTo>
                      <a:pt x="165" y="9000"/>
                      <a:pt x="238" y="4473"/>
                      <a:pt x="384" y="1"/>
                    </a:cubicBezTo>
                    <a:cubicBezTo>
                      <a:pt x="1132" y="1"/>
                      <a:pt x="1844" y="19"/>
                      <a:pt x="2556" y="55"/>
                    </a:cubicBezTo>
                    <a:cubicBezTo>
                      <a:pt x="2593" y="183"/>
                      <a:pt x="2593" y="329"/>
                      <a:pt x="2575" y="475"/>
                    </a:cubicBezTo>
                    <a:cubicBezTo>
                      <a:pt x="2465" y="4747"/>
                      <a:pt x="2392" y="9146"/>
                      <a:pt x="2283" y="13455"/>
                    </a:cubicBezTo>
                    <a:cubicBezTo>
                      <a:pt x="2283" y="13783"/>
                      <a:pt x="2283" y="14112"/>
                      <a:pt x="2246" y="14422"/>
                    </a:cubicBezTo>
                    <a:cubicBezTo>
                      <a:pt x="2082" y="14440"/>
                      <a:pt x="1990" y="14130"/>
                      <a:pt x="1863" y="14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p:cNvSpPr/>
              <p:nvPr/>
            </p:nvSpPr>
            <p:spPr>
              <a:xfrm>
                <a:off x="3106693" y="1247498"/>
                <a:ext cx="98111" cy="75789"/>
              </a:xfrm>
              <a:custGeom>
                <a:avLst/>
                <a:gdLst/>
                <a:ahLst/>
                <a:cxnLst/>
                <a:rect l="l" t="t" r="r" b="b"/>
                <a:pathLst>
                  <a:path w="2246" h="1735" extrusionOk="0">
                    <a:moveTo>
                      <a:pt x="2173" y="1607"/>
                    </a:moveTo>
                    <a:cubicBezTo>
                      <a:pt x="1369" y="1735"/>
                      <a:pt x="730" y="1570"/>
                      <a:pt x="19" y="1534"/>
                    </a:cubicBezTo>
                    <a:cubicBezTo>
                      <a:pt x="0" y="1096"/>
                      <a:pt x="219" y="694"/>
                      <a:pt x="584" y="457"/>
                    </a:cubicBezTo>
                    <a:cubicBezTo>
                      <a:pt x="1388" y="0"/>
                      <a:pt x="2246" y="658"/>
                      <a:pt x="2173" y="16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3"/>
              <p:cNvSpPr/>
              <p:nvPr/>
            </p:nvSpPr>
            <p:spPr>
              <a:xfrm>
                <a:off x="3094724" y="1312890"/>
                <a:ext cx="115671" cy="97325"/>
              </a:xfrm>
              <a:custGeom>
                <a:avLst/>
                <a:gdLst/>
                <a:ahLst/>
                <a:cxnLst/>
                <a:rect l="l" t="t" r="r" b="b"/>
                <a:pathLst>
                  <a:path w="2648" h="2228" extrusionOk="0">
                    <a:moveTo>
                      <a:pt x="183" y="2191"/>
                    </a:moveTo>
                    <a:cubicBezTo>
                      <a:pt x="201" y="1990"/>
                      <a:pt x="165" y="1808"/>
                      <a:pt x="73" y="1643"/>
                    </a:cubicBezTo>
                    <a:cubicBezTo>
                      <a:pt x="73" y="1552"/>
                      <a:pt x="146" y="1479"/>
                      <a:pt x="183" y="1388"/>
                    </a:cubicBezTo>
                    <a:cubicBezTo>
                      <a:pt x="0" y="1169"/>
                      <a:pt x="201" y="1004"/>
                      <a:pt x="201" y="840"/>
                    </a:cubicBezTo>
                    <a:cubicBezTo>
                      <a:pt x="201" y="767"/>
                      <a:pt x="146" y="694"/>
                      <a:pt x="146" y="639"/>
                    </a:cubicBezTo>
                    <a:cubicBezTo>
                      <a:pt x="146" y="511"/>
                      <a:pt x="220" y="457"/>
                      <a:pt x="238" y="329"/>
                    </a:cubicBezTo>
                    <a:cubicBezTo>
                      <a:pt x="256" y="219"/>
                      <a:pt x="183" y="146"/>
                      <a:pt x="238" y="55"/>
                    </a:cubicBezTo>
                    <a:cubicBezTo>
                      <a:pt x="603" y="0"/>
                      <a:pt x="986" y="0"/>
                      <a:pt x="1370" y="55"/>
                    </a:cubicBezTo>
                    <a:cubicBezTo>
                      <a:pt x="1735" y="55"/>
                      <a:pt x="2100" y="73"/>
                      <a:pt x="2483" y="110"/>
                    </a:cubicBezTo>
                    <a:cubicBezTo>
                      <a:pt x="2647" y="329"/>
                      <a:pt x="2501" y="566"/>
                      <a:pt x="2501" y="767"/>
                    </a:cubicBezTo>
                    <a:cubicBezTo>
                      <a:pt x="2501" y="895"/>
                      <a:pt x="2556" y="1004"/>
                      <a:pt x="2556" y="1132"/>
                    </a:cubicBezTo>
                    <a:cubicBezTo>
                      <a:pt x="2556" y="1315"/>
                      <a:pt x="2392" y="1479"/>
                      <a:pt x="2556" y="1771"/>
                    </a:cubicBezTo>
                    <a:cubicBezTo>
                      <a:pt x="2520" y="1917"/>
                      <a:pt x="2374" y="2008"/>
                      <a:pt x="2410" y="2191"/>
                    </a:cubicBezTo>
                    <a:cubicBezTo>
                      <a:pt x="2392" y="2209"/>
                      <a:pt x="2374" y="2227"/>
                      <a:pt x="2374" y="2209"/>
                    </a:cubicBezTo>
                    <a:cubicBezTo>
                      <a:pt x="1643" y="2209"/>
                      <a:pt x="895" y="2227"/>
                      <a:pt x="183" y="21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3"/>
              <p:cNvSpPr/>
              <p:nvPr/>
            </p:nvSpPr>
            <p:spPr>
              <a:xfrm>
                <a:off x="3700155" y="2273410"/>
                <a:ext cx="190456" cy="202818"/>
              </a:xfrm>
              <a:custGeom>
                <a:avLst/>
                <a:gdLst/>
                <a:ahLst/>
                <a:cxnLst/>
                <a:rect l="l" t="t" r="r" b="b"/>
                <a:pathLst>
                  <a:path w="4360" h="4643" extrusionOk="0">
                    <a:moveTo>
                      <a:pt x="3275" y="0"/>
                    </a:moveTo>
                    <a:cubicBezTo>
                      <a:pt x="3119" y="0"/>
                      <a:pt x="2971" y="73"/>
                      <a:pt x="2880" y="209"/>
                    </a:cubicBezTo>
                    <a:lnTo>
                      <a:pt x="1146" y="2765"/>
                    </a:lnTo>
                    <a:cubicBezTo>
                      <a:pt x="1128" y="2802"/>
                      <a:pt x="1110" y="2820"/>
                      <a:pt x="1091" y="2856"/>
                    </a:cubicBezTo>
                    <a:lnTo>
                      <a:pt x="562" y="2510"/>
                    </a:lnTo>
                    <a:cubicBezTo>
                      <a:pt x="506" y="2464"/>
                      <a:pt x="448" y="2445"/>
                      <a:pt x="394" y="2445"/>
                    </a:cubicBezTo>
                    <a:cubicBezTo>
                      <a:pt x="167" y="2445"/>
                      <a:pt x="1" y="2786"/>
                      <a:pt x="252" y="2948"/>
                    </a:cubicBezTo>
                    <a:lnTo>
                      <a:pt x="252" y="2929"/>
                    </a:lnTo>
                    <a:lnTo>
                      <a:pt x="2680" y="4591"/>
                    </a:lnTo>
                    <a:cubicBezTo>
                      <a:pt x="2732" y="4627"/>
                      <a:pt x="2785" y="4642"/>
                      <a:pt x="2835" y="4642"/>
                    </a:cubicBezTo>
                    <a:cubicBezTo>
                      <a:pt x="3063" y="4642"/>
                      <a:pt x="3230" y="4317"/>
                      <a:pt x="2990" y="4153"/>
                    </a:cubicBezTo>
                    <a:lnTo>
                      <a:pt x="2406" y="3751"/>
                    </a:lnTo>
                    <a:cubicBezTo>
                      <a:pt x="2442" y="3714"/>
                      <a:pt x="2460" y="3696"/>
                      <a:pt x="2479" y="3660"/>
                    </a:cubicBezTo>
                    <a:lnTo>
                      <a:pt x="4213" y="1122"/>
                    </a:lnTo>
                    <a:cubicBezTo>
                      <a:pt x="4359" y="903"/>
                      <a:pt x="4304" y="593"/>
                      <a:pt x="4085" y="429"/>
                    </a:cubicBezTo>
                    <a:lnTo>
                      <a:pt x="3556" y="82"/>
                    </a:lnTo>
                    <a:cubicBezTo>
                      <a:pt x="3466" y="27"/>
                      <a:pt x="3369" y="0"/>
                      <a:pt x="3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3"/>
              <p:cNvSpPr/>
              <p:nvPr/>
            </p:nvSpPr>
            <p:spPr>
              <a:xfrm>
                <a:off x="3749908" y="2207494"/>
                <a:ext cx="231211" cy="160140"/>
              </a:xfrm>
              <a:custGeom>
                <a:avLst/>
                <a:gdLst/>
                <a:ahLst/>
                <a:cxnLst/>
                <a:rect l="l" t="t" r="r" b="b"/>
                <a:pathLst>
                  <a:path w="5293" h="3666" extrusionOk="0">
                    <a:moveTo>
                      <a:pt x="571" y="1"/>
                    </a:moveTo>
                    <a:cubicBezTo>
                      <a:pt x="161" y="1"/>
                      <a:pt x="1" y="556"/>
                      <a:pt x="390" y="751"/>
                    </a:cubicBezTo>
                    <a:lnTo>
                      <a:pt x="2453" y="2157"/>
                    </a:lnTo>
                    <a:lnTo>
                      <a:pt x="4534" y="3562"/>
                    </a:lnTo>
                    <a:cubicBezTo>
                      <a:pt x="4615" y="3634"/>
                      <a:pt x="4705" y="3665"/>
                      <a:pt x="4792" y="3665"/>
                    </a:cubicBezTo>
                    <a:cubicBezTo>
                      <a:pt x="5057" y="3665"/>
                      <a:pt x="5293" y="3376"/>
                      <a:pt x="5155" y="3088"/>
                    </a:cubicBezTo>
                    <a:cubicBezTo>
                      <a:pt x="4443" y="1390"/>
                      <a:pt x="4133" y="897"/>
                      <a:pt x="3585" y="514"/>
                    </a:cubicBezTo>
                    <a:cubicBezTo>
                      <a:pt x="3019" y="130"/>
                      <a:pt x="2453" y="21"/>
                      <a:pt x="610" y="2"/>
                    </a:cubicBezTo>
                    <a:cubicBezTo>
                      <a:pt x="596" y="1"/>
                      <a:pt x="583" y="1"/>
                      <a:pt x="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3"/>
              <p:cNvSpPr/>
              <p:nvPr/>
            </p:nvSpPr>
            <p:spPr>
              <a:xfrm>
                <a:off x="4239800" y="1559692"/>
                <a:ext cx="142798" cy="144676"/>
              </a:xfrm>
              <a:custGeom>
                <a:avLst/>
                <a:gdLst/>
                <a:ahLst/>
                <a:cxnLst/>
                <a:rect l="l" t="t" r="r" b="b"/>
                <a:pathLst>
                  <a:path w="3269" h="3312" extrusionOk="0">
                    <a:moveTo>
                      <a:pt x="1651" y="1"/>
                    </a:moveTo>
                    <a:cubicBezTo>
                      <a:pt x="1499" y="1"/>
                      <a:pt x="1351" y="74"/>
                      <a:pt x="1260" y="210"/>
                    </a:cubicBezTo>
                    <a:lnTo>
                      <a:pt x="165" y="1835"/>
                    </a:lnTo>
                    <a:cubicBezTo>
                      <a:pt x="1" y="2054"/>
                      <a:pt x="56" y="2346"/>
                      <a:pt x="293" y="2492"/>
                    </a:cubicBezTo>
                    <a:lnTo>
                      <a:pt x="1352" y="3222"/>
                    </a:lnTo>
                    <a:cubicBezTo>
                      <a:pt x="1433" y="3284"/>
                      <a:pt x="1525" y="3312"/>
                      <a:pt x="1617" y="3312"/>
                    </a:cubicBezTo>
                    <a:cubicBezTo>
                      <a:pt x="1771" y="3312"/>
                      <a:pt x="1924" y="3232"/>
                      <a:pt x="2027" y="3094"/>
                    </a:cubicBezTo>
                    <a:lnTo>
                      <a:pt x="3122" y="1488"/>
                    </a:lnTo>
                    <a:cubicBezTo>
                      <a:pt x="3268" y="1269"/>
                      <a:pt x="3214" y="959"/>
                      <a:pt x="2995" y="813"/>
                    </a:cubicBezTo>
                    <a:lnTo>
                      <a:pt x="1918" y="82"/>
                    </a:lnTo>
                    <a:cubicBezTo>
                      <a:pt x="1835" y="27"/>
                      <a:pt x="1742" y="1"/>
                      <a:pt x="1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3"/>
              <p:cNvSpPr/>
              <p:nvPr/>
            </p:nvSpPr>
            <p:spPr>
              <a:xfrm>
                <a:off x="4317947" y="1518981"/>
                <a:ext cx="79808" cy="84831"/>
              </a:xfrm>
              <a:custGeom>
                <a:avLst/>
                <a:gdLst/>
                <a:ahLst/>
                <a:cxnLst/>
                <a:rect l="l" t="t" r="r" b="b"/>
                <a:pathLst>
                  <a:path w="1827" h="1942" extrusionOk="0">
                    <a:moveTo>
                      <a:pt x="1247" y="0"/>
                    </a:moveTo>
                    <a:cubicBezTo>
                      <a:pt x="1176" y="0"/>
                      <a:pt x="1103" y="24"/>
                      <a:pt x="1041" y="65"/>
                    </a:cubicBezTo>
                    <a:lnTo>
                      <a:pt x="1041" y="83"/>
                    </a:lnTo>
                    <a:lnTo>
                      <a:pt x="92" y="1014"/>
                    </a:lnTo>
                    <a:cubicBezTo>
                      <a:pt x="1" y="1160"/>
                      <a:pt x="37" y="1343"/>
                      <a:pt x="183" y="1434"/>
                    </a:cubicBezTo>
                    <a:lnTo>
                      <a:pt x="840" y="1891"/>
                    </a:lnTo>
                    <a:cubicBezTo>
                      <a:pt x="896" y="1925"/>
                      <a:pt x="956" y="1941"/>
                      <a:pt x="1015" y="1941"/>
                    </a:cubicBezTo>
                    <a:cubicBezTo>
                      <a:pt x="1111" y="1941"/>
                      <a:pt x="1204" y="1897"/>
                      <a:pt x="1260" y="1818"/>
                    </a:cubicBezTo>
                    <a:cubicBezTo>
                      <a:pt x="1260" y="1818"/>
                      <a:pt x="1790" y="613"/>
                      <a:pt x="1790" y="595"/>
                    </a:cubicBezTo>
                    <a:cubicBezTo>
                      <a:pt x="1826" y="467"/>
                      <a:pt x="1790" y="321"/>
                      <a:pt x="1680" y="248"/>
                    </a:cubicBezTo>
                    <a:lnTo>
                      <a:pt x="1406" y="47"/>
                    </a:lnTo>
                    <a:cubicBezTo>
                      <a:pt x="1358" y="15"/>
                      <a:pt x="1303"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3"/>
              <p:cNvSpPr/>
              <p:nvPr/>
            </p:nvSpPr>
            <p:spPr>
              <a:xfrm>
                <a:off x="4378577" y="1317433"/>
                <a:ext cx="149787" cy="214787"/>
              </a:xfrm>
              <a:custGeom>
                <a:avLst/>
                <a:gdLst/>
                <a:ahLst/>
                <a:cxnLst/>
                <a:rect l="l" t="t" r="r" b="b"/>
                <a:pathLst>
                  <a:path w="3429" h="4917" extrusionOk="0">
                    <a:moveTo>
                      <a:pt x="3355" y="1"/>
                    </a:moveTo>
                    <a:cubicBezTo>
                      <a:pt x="3349" y="1"/>
                      <a:pt x="3344" y="2"/>
                      <a:pt x="3341" y="6"/>
                    </a:cubicBezTo>
                    <a:lnTo>
                      <a:pt x="0" y="4770"/>
                    </a:lnTo>
                    <a:lnTo>
                      <a:pt x="219" y="4916"/>
                    </a:lnTo>
                    <a:lnTo>
                      <a:pt x="3414" y="61"/>
                    </a:lnTo>
                    <a:cubicBezTo>
                      <a:pt x="3429" y="31"/>
                      <a:pt x="3383" y="1"/>
                      <a:pt x="3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3"/>
              <p:cNvSpPr/>
              <p:nvPr/>
            </p:nvSpPr>
            <p:spPr>
              <a:xfrm>
                <a:off x="4374559" y="1516971"/>
                <a:ext cx="23152" cy="16818"/>
              </a:xfrm>
              <a:custGeom>
                <a:avLst/>
                <a:gdLst/>
                <a:ahLst/>
                <a:cxnLst/>
                <a:rect l="l" t="t" r="r" b="b"/>
                <a:pathLst>
                  <a:path w="530" h="385" extrusionOk="0">
                    <a:moveTo>
                      <a:pt x="122" y="1"/>
                    </a:moveTo>
                    <a:cubicBezTo>
                      <a:pt x="84" y="1"/>
                      <a:pt x="49" y="21"/>
                      <a:pt x="37" y="56"/>
                    </a:cubicBezTo>
                    <a:cubicBezTo>
                      <a:pt x="1" y="93"/>
                      <a:pt x="1" y="166"/>
                      <a:pt x="56" y="202"/>
                    </a:cubicBezTo>
                    <a:lnTo>
                      <a:pt x="311" y="367"/>
                    </a:lnTo>
                    <a:cubicBezTo>
                      <a:pt x="334" y="379"/>
                      <a:pt x="355" y="385"/>
                      <a:pt x="376" y="385"/>
                    </a:cubicBezTo>
                    <a:cubicBezTo>
                      <a:pt x="471" y="385"/>
                      <a:pt x="529" y="263"/>
                      <a:pt x="439" y="202"/>
                    </a:cubicBezTo>
                    <a:lnTo>
                      <a:pt x="183" y="20"/>
                    </a:lnTo>
                    <a:cubicBezTo>
                      <a:pt x="164" y="7"/>
                      <a:pt x="142" y="1"/>
                      <a:pt x="122" y="1"/>
                    </a:cubicBezTo>
                    <a:close/>
                  </a:path>
                </a:pathLst>
              </a:custGeom>
              <a:solidFill>
                <a:srgbClr val="334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3"/>
              <p:cNvSpPr/>
              <p:nvPr/>
            </p:nvSpPr>
            <p:spPr>
              <a:xfrm>
                <a:off x="4221454" y="1665359"/>
                <a:ext cx="86972" cy="74173"/>
              </a:xfrm>
              <a:custGeom>
                <a:avLst/>
                <a:gdLst/>
                <a:ahLst/>
                <a:cxnLst/>
                <a:rect l="l" t="t" r="r" b="b"/>
                <a:pathLst>
                  <a:path w="1991" h="1698" extrusionOk="0">
                    <a:moveTo>
                      <a:pt x="457" y="0"/>
                    </a:moveTo>
                    <a:lnTo>
                      <a:pt x="1" y="657"/>
                    </a:lnTo>
                    <a:lnTo>
                      <a:pt x="1534" y="1698"/>
                    </a:lnTo>
                    <a:lnTo>
                      <a:pt x="1991" y="1041"/>
                    </a:lnTo>
                    <a:lnTo>
                      <a:pt x="4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3"/>
              <p:cNvSpPr/>
              <p:nvPr/>
            </p:nvSpPr>
            <p:spPr>
              <a:xfrm>
                <a:off x="4211101" y="1635218"/>
                <a:ext cx="136508" cy="95403"/>
              </a:xfrm>
              <a:custGeom>
                <a:avLst/>
                <a:gdLst/>
                <a:ahLst/>
                <a:cxnLst/>
                <a:rect l="l" t="t" r="r" b="b"/>
                <a:pathLst>
                  <a:path w="3125" h="2184" extrusionOk="0">
                    <a:moveTo>
                      <a:pt x="311" y="0"/>
                    </a:moveTo>
                    <a:cubicBezTo>
                      <a:pt x="225" y="0"/>
                      <a:pt x="137" y="45"/>
                      <a:pt x="92" y="124"/>
                    </a:cubicBezTo>
                    <a:cubicBezTo>
                      <a:pt x="1" y="234"/>
                      <a:pt x="37" y="398"/>
                      <a:pt x="165" y="489"/>
                    </a:cubicBezTo>
                    <a:lnTo>
                      <a:pt x="2593" y="2132"/>
                    </a:lnTo>
                    <a:cubicBezTo>
                      <a:pt x="2645" y="2168"/>
                      <a:pt x="2697" y="2184"/>
                      <a:pt x="2746" y="2184"/>
                    </a:cubicBezTo>
                    <a:cubicBezTo>
                      <a:pt x="2971" y="2184"/>
                      <a:pt x="3125" y="1859"/>
                      <a:pt x="2885" y="1694"/>
                    </a:cubicBezTo>
                    <a:lnTo>
                      <a:pt x="457" y="51"/>
                    </a:lnTo>
                    <a:cubicBezTo>
                      <a:pt x="416" y="17"/>
                      <a:pt x="364"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3"/>
              <p:cNvSpPr/>
              <p:nvPr/>
            </p:nvSpPr>
            <p:spPr>
              <a:xfrm>
                <a:off x="3833908" y="1676847"/>
                <a:ext cx="481687" cy="617714"/>
              </a:xfrm>
              <a:custGeom>
                <a:avLst/>
                <a:gdLst/>
                <a:ahLst/>
                <a:cxnLst/>
                <a:rect l="l" t="t" r="r" b="b"/>
                <a:pathLst>
                  <a:path w="11027" h="14141" extrusionOk="0">
                    <a:moveTo>
                      <a:pt x="8540" y="1"/>
                    </a:moveTo>
                    <a:cubicBezTo>
                      <a:pt x="8361" y="1"/>
                      <a:pt x="8183" y="89"/>
                      <a:pt x="8070" y="248"/>
                    </a:cubicBezTo>
                    <a:lnTo>
                      <a:pt x="1" y="12205"/>
                    </a:lnTo>
                    <a:lnTo>
                      <a:pt x="2776" y="14140"/>
                    </a:lnTo>
                    <a:lnTo>
                      <a:pt x="10863" y="2147"/>
                    </a:lnTo>
                    <a:cubicBezTo>
                      <a:pt x="11027" y="1873"/>
                      <a:pt x="10972" y="1526"/>
                      <a:pt x="10717" y="1362"/>
                    </a:cubicBezTo>
                    <a:lnTo>
                      <a:pt x="8855" y="102"/>
                    </a:lnTo>
                    <a:cubicBezTo>
                      <a:pt x="8758" y="33"/>
                      <a:pt x="8649" y="1"/>
                      <a:pt x="8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3"/>
              <p:cNvSpPr/>
              <p:nvPr/>
            </p:nvSpPr>
            <p:spPr>
              <a:xfrm>
                <a:off x="4091500" y="1676847"/>
                <a:ext cx="224091" cy="233352"/>
              </a:xfrm>
              <a:custGeom>
                <a:avLst/>
                <a:gdLst/>
                <a:ahLst/>
                <a:cxnLst/>
                <a:rect l="l" t="t" r="r" b="b"/>
                <a:pathLst>
                  <a:path w="5130" h="5342" extrusionOk="0">
                    <a:moveTo>
                      <a:pt x="2638" y="1"/>
                    </a:moveTo>
                    <a:cubicBezTo>
                      <a:pt x="2455" y="1"/>
                      <a:pt x="2275" y="89"/>
                      <a:pt x="2173" y="248"/>
                    </a:cubicBezTo>
                    <a:lnTo>
                      <a:pt x="0" y="3461"/>
                    </a:lnTo>
                    <a:lnTo>
                      <a:pt x="2812" y="5341"/>
                    </a:lnTo>
                    <a:lnTo>
                      <a:pt x="4966" y="2147"/>
                    </a:lnTo>
                    <a:cubicBezTo>
                      <a:pt x="5130" y="1891"/>
                      <a:pt x="5057" y="1544"/>
                      <a:pt x="4801" y="1362"/>
                    </a:cubicBezTo>
                    <a:lnTo>
                      <a:pt x="2958" y="102"/>
                    </a:lnTo>
                    <a:cubicBezTo>
                      <a:pt x="2861" y="33"/>
                      <a:pt x="2749" y="1"/>
                      <a:pt x="26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a:off x="4235039" y="1772335"/>
                <a:ext cx="52681" cy="40581"/>
              </a:xfrm>
              <a:custGeom>
                <a:avLst/>
                <a:gdLst/>
                <a:ahLst/>
                <a:cxnLst/>
                <a:rect l="l" t="t" r="r" b="b"/>
                <a:pathLst>
                  <a:path w="1206" h="929" extrusionOk="0">
                    <a:moveTo>
                      <a:pt x="171" y="1"/>
                    </a:moveTo>
                    <a:cubicBezTo>
                      <a:pt x="122" y="1"/>
                      <a:pt x="76" y="20"/>
                      <a:pt x="55" y="52"/>
                    </a:cubicBezTo>
                    <a:cubicBezTo>
                      <a:pt x="0" y="125"/>
                      <a:pt x="18" y="235"/>
                      <a:pt x="91" y="289"/>
                    </a:cubicBezTo>
                    <a:lnTo>
                      <a:pt x="1022" y="928"/>
                    </a:lnTo>
                    <a:lnTo>
                      <a:pt x="1205" y="673"/>
                    </a:lnTo>
                    <a:lnTo>
                      <a:pt x="274" y="34"/>
                    </a:lnTo>
                    <a:cubicBezTo>
                      <a:pt x="243" y="11"/>
                      <a:pt x="206"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3"/>
              <p:cNvSpPr/>
              <p:nvPr/>
            </p:nvSpPr>
            <p:spPr>
              <a:xfrm>
                <a:off x="4193541" y="1833010"/>
                <a:ext cx="52681" cy="40494"/>
              </a:xfrm>
              <a:custGeom>
                <a:avLst/>
                <a:gdLst/>
                <a:ahLst/>
                <a:cxnLst/>
                <a:rect l="l" t="t" r="r" b="b"/>
                <a:pathLst>
                  <a:path w="1206" h="927" extrusionOk="0">
                    <a:moveTo>
                      <a:pt x="178" y="0"/>
                    </a:moveTo>
                    <a:cubicBezTo>
                      <a:pt x="127" y="0"/>
                      <a:pt x="78" y="24"/>
                      <a:pt x="56" y="69"/>
                    </a:cubicBezTo>
                    <a:cubicBezTo>
                      <a:pt x="1" y="142"/>
                      <a:pt x="19" y="233"/>
                      <a:pt x="92" y="288"/>
                    </a:cubicBezTo>
                    <a:lnTo>
                      <a:pt x="1041" y="927"/>
                    </a:lnTo>
                    <a:lnTo>
                      <a:pt x="1206" y="671"/>
                    </a:lnTo>
                    <a:lnTo>
                      <a:pt x="275" y="32"/>
                    </a:lnTo>
                    <a:cubicBezTo>
                      <a:pt x="246" y="10"/>
                      <a:pt x="21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3"/>
              <p:cNvSpPr/>
              <p:nvPr/>
            </p:nvSpPr>
            <p:spPr>
              <a:xfrm>
                <a:off x="4152087" y="1892854"/>
                <a:ext cx="52681" cy="41236"/>
              </a:xfrm>
              <a:custGeom>
                <a:avLst/>
                <a:gdLst/>
                <a:ahLst/>
                <a:cxnLst/>
                <a:rect l="l" t="t" r="r" b="b"/>
                <a:pathLst>
                  <a:path w="1206" h="944" extrusionOk="0">
                    <a:moveTo>
                      <a:pt x="183" y="0"/>
                    </a:moveTo>
                    <a:cubicBezTo>
                      <a:pt x="130" y="0"/>
                      <a:pt x="78" y="29"/>
                      <a:pt x="55" y="86"/>
                    </a:cubicBezTo>
                    <a:cubicBezTo>
                      <a:pt x="1" y="159"/>
                      <a:pt x="19" y="250"/>
                      <a:pt x="92" y="305"/>
                    </a:cubicBezTo>
                    <a:lnTo>
                      <a:pt x="1041" y="944"/>
                    </a:lnTo>
                    <a:lnTo>
                      <a:pt x="1206" y="688"/>
                    </a:lnTo>
                    <a:lnTo>
                      <a:pt x="275" y="31"/>
                    </a:lnTo>
                    <a:cubicBezTo>
                      <a:pt x="247" y="11"/>
                      <a:pt x="215"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a:off x="4110633" y="1954227"/>
                <a:ext cx="53467" cy="41280"/>
              </a:xfrm>
              <a:custGeom>
                <a:avLst/>
                <a:gdLst/>
                <a:ahLst/>
                <a:cxnLst/>
                <a:rect l="l" t="t" r="r" b="b"/>
                <a:pathLst>
                  <a:path w="1224" h="945" extrusionOk="0">
                    <a:moveTo>
                      <a:pt x="183" y="0"/>
                    </a:moveTo>
                    <a:cubicBezTo>
                      <a:pt x="135" y="0"/>
                      <a:pt x="88" y="24"/>
                      <a:pt x="55" y="68"/>
                    </a:cubicBezTo>
                    <a:cubicBezTo>
                      <a:pt x="0" y="141"/>
                      <a:pt x="19" y="251"/>
                      <a:pt x="92" y="287"/>
                    </a:cubicBezTo>
                    <a:lnTo>
                      <a:pt x="1059" y="945"/>
                    </a:lnTo>
                    <a:lnTo>
                      <a:pt x="1224" y="689"/>
                    </a:lnTo>
                    <a:lnTo>
                      <a:pt x="274" y="32"/>
                    </a:lnTo>
                    <a:cubicBezTo>
                      <a:pt x="245" y="10"/>
                      <a:pt x="21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a:off x="4069179" y="2015556"/>
                <a:ext cx="54254" cy="41367"/>
              </a:xfrm>
              <a:custGeom>
                <a:avLst/>
                <a:gdLst/>
                <a:ahLst/>
                <a:cxnLst/>
                <a:rect l="l" t="t" r="r" b="b"/>
                <a:pathLst>
                  <a:path w="1242" h="947" extrusionOk="0">
                    <a:moveTo>
                      <a:pt x="177" y="0"/>
                    </a:moveTo>
                    <a:cubicBezTo>
                      <a:pt x="131" y="0"/>
                      <a:pt x="87" y="20"/>
                      <a:pt x="55" y="52"/>
                    </a:cubicBezTo>
                    <a:cubicBezTo>
                      <a:pt x="0" y="125"/>
                      <a:pt x="18" y="234"/>
                      <a:pt x="110" y="289"/>
                    </a:cubicBezTo>
                    <a:lnTo>
                      <a:pt x="1059" y="946"/>
                    </a:lnTo>
                    <a:lnTo>
                      <a:pt x="1241" y="672"/>
                    </a:lnTo>
                    <a:lnTo>
                      <a:pt x="274" y="34"/>
                    </a:lnTo>
                    <a:cubicBezTo>
                      <a:pt x="243" y="11"/>
                      <a:pt x="210"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3"/>
              <p:cNvSpPr/>
              <p:nvPr/>
            </p:nvSpPr>
            <p:spPr>
              <a:xfrm>
                <a:off x="4027681" y="2076143"/>
                <a:ext cx="54297" cy="41367"/>
              </a:xfrm>
              <a:custGeom>
                <a:avLst/>
                <a:gdLst/>
                <a:ahLst/>
                <a:cxnLst/>
                <a:rect l="l" t="t" r="r" b="b"/>
                <a:pathLst>
                  <a:path w="1243" h="947" extrusionOk="0">
                    <a:moveTo>
                      <a:pt x="185" y="1"/>
                    </a:moveTo>
                    <a:cubicBezTo>
                      <a:pt x="138" y="1"/>
                      <a:pt x="87" y="20"/>
                      <a:pt x="56" y="52"/>
                    </a:cubicBezTo>
                    <a:cubicBezTo>
                      <a:pt x="1" y="125"/>
                      <a:pt x="19" y="235"/>
                      <a:pt x="110" y="289"/>
                    </a:cubicBezTo>
                    <a:lnTo>
                      <a:pt x="1060" y="947"/>
                    </a:lnTo>
                    <a:lnTo>
                      <a:pt x="1242" y="691"/>
                    </a:lnTo>
                    <a:lnTo>
                      <a:pt x="275" y="34"/>
                    </a:lnTo>
                    <a:cubicBezTo>
                      <a:pt x="252" y="11"/>
                      <a:pt x="219"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3"/>
              <p:cNvSpPr/>
              <p:nvPr/>
            </p:nvSpPr>
            <p:spPr>
              <a:xfrm>
                <a:off x="3987013" y="2136817"/>
                <a:ext cx="53467" cy="41324"/>
              </a:xfrm>
              <a:custGeom>
                <a:avLst/>
                <a:gdLst/>
                <a:ahLst/>
                <a:cxnLst/>
                <a:rect l="l" t="t" r="r" b="b"/>
                <a:pathLst>
                  <a:path w="1224" h="946" extrusionOk="0">
                    <a:moveTo>
                      <a:pt x="174" y="0"/>
                    </a:moveTo>
                    <a:cubicBezTo>
                      <a:pt x="127" y="0"/>
                      <a:pt x="78" y="25"/>
                      <a:pt x="56" y="69"/>
                    </a:cubicBezTo>
                    <a:cubicBezTo>
                      <a:pt x="1" y="142"/>
                      <a:pt x="19" y="233"/>
                      <a:pt x="92" y="288"/>
                    </a:cubicBezTo>
                    <a:lnTo>
                      <a:pt x="1060" y="945"/>
                    </a:lnTo>
                    <a:lnTo>
                      <a:pt x="1224" y="689"/>
                    </a:lnTo>
                    <a:lnTo>
                      <a:pt x="256" y="32"/>
                    </a:lnTo>
                    <a:cubicBezTo>
                      <a:pt x="235" y="11"/>
                      <a:pt x="205"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a:off x="2357113" y="709250"/>
                <a:ext cx="328580" cy="720106"/>
              </a:xfrm>
              <a:custGeom>
                <a:avLst/>
                <a:gdLst/>
                <a:ahLst/>
                <a:cxnLst/>
                <a:rect l="l" t="t" r="r" b="b"/>
                <a:pathLst>
                  <a:path w="7522" h="16485" extrusionOk="0">
                    <a:moveTo>
                      <a:pt x="6645" y="2081"/>
                    </a:moveTo>
                    <a:cubicBezTo>
                      <a:pt x="5313" y="2355"/>
                      <a:pt x="4017" y="2757"/>
                      <a:pt x="2775" y="3286"/>
                    </a:cubicBezTo>
                    <a:cubicBezTo>
                      <a:pt x="2027" y="3615"/>
                      <a:pt x="1570" y="3980"/>
                      <a:pt x="1534" y="4947"/>
                    </a:cubicBezTo>
                    <a:cubicBezTo>
                      <a:pt x="1534" y="5458"/>
                      <a:pt x="1589" y="5988"/>
                      <a:pt x="1698" y="6499"/>
                    </a:cubicBezTo>
                    <a:cubicBezTo>
                      <a:pt x="1972" y="7923"/>
                      <a:pt x="2355" y="9347"/>
                      <a:pt x="2666" y="10679"/>
                    </a:cubicBezTo>
                    <a:cubicBezTo>
                      <a:pt x="3140" y="12706"/>
                      <a:pt x="3688" y="14422"/>
                      <a:pt x="3998" y="16247"/>
                    </a:cubicBezTo>
                    <a:cubicBezTo>
                      <a:pt x="3670" y="16338"/>
                      <a:pt x="3378" y="16430"/>
                      <a:pt x="3049" y="16485"/>
                    </a:cubicBezTo>
                    <a:cubicBezTo>
                      <a:pt x="2063" y="13819"/>
                      <a:pt x="1242" y="11081"/>
                      <a:pt x="585" y="8306"/>
                    </a:cubicBezTo>
                    <a:cubicBezTo>
                      <a:pt x="366" y="7339"/>
                      <a:pt x="92" y="6335"/>
                      <a:pt x="19" y="5349"/>
                    </a:cubicBezTo>
                    <a:cubicBezTo>
                      <a:pt x="1" y="5075"/>
                      <a:pt x="1" y="4783"/>
                      <a:pt x="19" y="4509"/>
                    </a:cubicBezTo>
                    <a:cubicBezTo>
                      <a:pt x="128" y="3067"/>
                      <a:pt x="1260" y="2337"/>
                      <a:pt x="2428" y="1899"/>
                    </a:cubicBezTo>
                    <a:cubicBezTo>
                      <a:pt x="3688" y="1406"/>
                      <a:pt x="5112" y="1242"/>
                      <a:pt x="6609" y="1059"/>
                    </a:cubicBezTo>
                    <a:cubicBezTo>
                      <a:pt x="6737" y="694"/>
                      <a:pt x="6682" y="0"/>
                      <a:pt x="7065" y="37"/>
                    </a:cubicBezTo>
                    <a:cubicBezTo>
                      <a:pt x="7503" y="73"/>
                      <a:pt x="7522" y="822"/>
                      <a:pt x="7522" y="1479"/>
                    </a:cubicBezTo>
                    <a:cubicBezTo>
                      <a:pt x="7522" y="2154"/>
                      <a:pt x="7485" y="2958"/>
                      <a:pt x="7029" y="2921"/>
                    </a:cubicBezTo>
                    <a:cubicBezTo>
                      <a:pt x="6682" y="2884"/>
                      <a:pt x="6737" y="2410"/>
                      <a:pt x="6645" y="20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a:off x="2800483" y="709250"/>
                <a:ext cx="328580" cy="720106"/>
              </a:xfrm>
              <a:custGeom>
                <a:avLst/>
                <a:gdLst/>
                <a:ahLst/>
                <a:cxnLst/>
                <a:rect l="l" t="t" r="r" b="b"/>
                <a:pathLst>
                  <a:path w="7522" h="16485" extrusionOk="0">
                    <a:moveTo>
                      <a:pt x="877" y="2081"/>
                    </a:moveTo>
                    <a:cubicBezTo>
                      <a:pt x="2191" y="2355"/>
                      <a:pt x="3505" y="2757"/>
                      <a:pt x="4747" y="3286"/>
                    </a:cubicBezTo>
                    <a:cubicBezTo>
                      <a:pt x="5495" y="3615"/>
                      <a:pt x="5951" y="3980"/>
                      <a:pt x="5988" y="4947"/>
                    </a:cubicBezTo>
                    <a:cubicBezTo>
                      <a:pt x="5988" y="5458"/>
                      <a:pt x="5933" y="5988"/>
                      <a:pt x="5824" y="6499"/>
                    </a:cubicBezTo>
                    <a:cubicBezTo>
                      <a:pt x="5550" y="7923"/>
                      <a:pt x="5167" y="9347"/>
                      <a:pt x="4856" y="10679"/>
                    </a:cubicBezTo>
                    <a:cubicBezTo>
                      <a:pt x="4382" y="12706"/>
                      <a:pt x="3816" y="14422"/>
                      <a:pt x="3524" y="16247"/>
                    </a:cubicBezTo>
                    <a:cubicBezTo>
                      <a:pt x="3852" y="16338"/>
                      <a:pt x="4144" y="16430"/>
                      <a:pt x="4473" y="16485"/>
                    </a:cubicBezTo>
                    <a:cubicBezTo>
                      <a:pt x="5459" y="13819"/>
                      <a:pt x="6280" y="11081"/>
                      <a:pt x="6937" y="8306"/>
                    </a:cubicBezTo>
                    <a:cubicBezTo>
                      <a:pt x="7156" y="7339"/>
                      <a:pt x="7430" y="6335"/>
                      <a:pt x="7503" y="5349"/>
                    </a:cubicBezTo>
                    <a:cubicBezTo>
                      <a:pt x="7521" y="5075"/>
                      <a:pt x="7521" y="4783"/>
                      <a:pt x="7503" y="4509"/>
                    </a:cubicBezTo>
                    <a:cubicBezTo>
                      <a:pt x="7394" y="3067"/>
                      <a:pt x="6262" y="2337"/>
                      <a:pt x="5093" y="1899"/>
                    </a:cubicBezTo>
                    <a:cubicBezTo>
                      <a:pt x="3834" y="1406"/>
                      <a:pt x="2410" y="1242"/>
                      <a:pt x="913" y="1059"/>
                    </a:cubicBezTo>
                    <a:cubicBezTo>
                      <a:pt x="785" y="694"/>
                      <a:pt x="840" y="0"/>
                      <a:pt x="457" y="37"/>
                    </a:cubicBezTo>
                    <a:cubicBezTo>
                      <a:pt x="19" y="73"/>
                      <a:pt x="0" y="822"/>
                      <a:pt x="0" y="1479"/>
                    </a:cubicBezTo>
                    <a:cubicBezTo>
                      <a:pt x="0" y="2154"/>
                      <a:pt x="37" y="2958"/>
                      <a:pt x="493" y="2921"/>
                    </a:cubicBezTo>
                    <a:cubicBezTo>
                      <a:pt x="822" y="2884"/>
                      <a:pt x="767" y="2410"/>
                      <a:pt x="877" y="208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3"/>
              <p:cNvSpPr/>
              <p:nvPr/>
            </p:nvSpPr>
            <p:spPr>
              <a:xfrm>
                <a:off x="2464745" y="1387061"/>
                <a:ext cx="1220926" cy="885968"/>
              </a:xfrm>
              <a:custGeom>
                <a:avLst/>
                <a:gdLst/>
                <a:ahLst/>
                <a:cxnLst/>
                <a:rect l="l" t="t" r="r" b="b"/>
                <a:pathLst>
                  <a:path w="27950" h="20282" extrusionOk="0">
                    <a:moveTo>
                      <a:pt x="10753" y="0"/>
                    </a:moveTo>
                    <a:cubicBezTo>
                      <a:pt x="11593" y="73"/>
                      <a:pt x="12414" y="146"/>
                      <a:pt x="13236" y="219"/>
                    </a:cubicBezTo>
                    <a:cubicBezTo>
                      <a:pt x="12761" y="3815"/>
                      <a:pt x="11155" y="6261"/>
                      <a:pt x="8015" y="7193"/>
                    </a:cubicBezTo>
                    <a:cubicBezTo>
                      <a:pt x="8344" y="8799"/>
                      <a:pt x="8617" y="10296"/>
                      <a:pt x="9165" y="11665"/>
                    </a:cubicBezTo>
                    <a:cubicBezTo>
                      <a:pt x="9676" y="12943"/>
                      <a:pt x="10352" y="14148"/>
                      <a:pt x="11191" y="15225"/>
                    </a:cubicBezTo>
                    <a:cubicBezTo>
                      <a:pt x="12013" y="16302"/>
                      <a:pt x="12889" y="17178"/>
                      <a:pt x="14203" y="17799"/>
                    </a:cubicBezTo>
                    <a:cubicBezTo>
                      <a:pt x="15481" y="18401"/>
                      <a:pt x="17307" y="18511"/>
                      <a:pt x="18913" y="17981"/>
                    </a:cubicBezTo>
                    <a:cubicBezTo>
                      <a:pt x="20282" y="17525"/>
                      <a:pt x="21286" y="16612"/>
                      <a:pt x="22071" y="15553"/>
                    </a:cubicBezTo>
                    <a:cubicBezTo>
                      <a:pt x="22875" y="14440"/>
                      <a:pt x="23276" y="13052"/>
                      <a:pt x="23495" y="11391"/>
                    </a:cubicBezTo>
                    <a:cubicBezTo>
                      <a:pt x="23605" y="10533"/>
                      <a:pt x="23660" y="9712"/>
                      <a:pt x="23842" y="8945"/>
                    </a:cubicBezTo>
                    <a:cubicBezTo>
                      <a:pt x="24371" y="6736"/>
                      <a:pt x="25266" y="4838"/>
                      <a:pt x="27767" y="4491"/>
                    </a:cubicBezTo>
                    <a:cubicBezTo>
                      <a:pt x="27803" y="4655"/>
                      <a:pt x="27840" y="4801"/>
                      <a:pt x="27876" y="4965"/>
                    </a:cubicBezTo>
                    <a:cubicBezTo>
                      <a:pt x="27913" y="5130"/>
                      <a:pt x="27949" y="5294"/>
                      <a:pt x="27949" y="5458"/>
                    </a:cubicBezTo>
                    <a:cubicBezTo>
                      <a:pt x="27913" y="5623"/>
                      <a:pt x="27639" y="5714"/>
                      <a:pt x="27511" y="5805"/>
                    </a:cubicBezTo>
                    <a:cubicBezTo>
                      <a:pt x="27384" y="5933"/>
                      <a:pt x="27238" y="6061"/>
                      <a:pt x="27091" y="6170"/>
                    </a:cubicBezTo>
                    <a:cubicBezTo>
                      <a:pt x="26124" y="7211"/>
                      <a:pt x="25576" y="8708"/>
                      <a:pt x="25302" y="10405"/>
                    </a:cubicBezTo>
                    <a:cubicBezTo>
                      <a:pt x="25156" y="11318"/>
                      <a:pt x="25120" y="12194"/>
                      <a:pt x="24956" y="13052"/>
                    </a:cubicBezTo>
                    <a:cubicBezTo>
                      <a:pt x="24773" y="13819"/>
                      <a:pt x="24518" y="14549"/>
                      <a:pt x="24171" y="15261"/>
                    </a:cubicBezTo>
                    <a:cubicBezTo>
                      <a:pt x="23550" y="16557"/>
                      <a:pt x="22619" y="17689"/>
                      <a:pt x="21451" y="18547"/>
                    </a:cubicBezTo>
                    <a:cubicBezTo>
                      <a:pt x="20191" y="19533"/>
                      <a:pt x="18658" y="20099"/>
                      <a:pt x="17069" y="20172"/>
                    </a:cubicBezTo>
                    <a:cubicBezTo>
                      <a:pt x="14642" y="20281"/>
                      <a:pt x="12250" y="19405"/>
                      <a:pt x="10479" y="17744"/>
                    </a:cubicBezTo>
                    <a:cubicBezTo>
                      <a:pt x="8873" y="16229"/>
                      <a:pt x="7668" y="14312"/>
                      <a:pt x="7029" y="12176"/>
                    </a:cubicBezTo>
                    <a:cubicBezTo>
                      <a:pt x="6518" y="10588"/>
                      <a:pt x="6153" y="8945"/>
                      <a:pt x="5952" y="7266"/>
                    </a:cubicBezTo>
                    <a:cubicBezTo>
                      <a:pt x="4419" y="6992"/>
                      <a:pt x="3031" y="6207"/>
                      <a:pt x="2027" y="5020"/>
                    </a:cubicBezTo>
                    <a:cubicBezTo>
                      <a:pt x="987" y="3870"/>
                      <a:pt x="275" y="2446"/>
                      <a:pt x="1" y="913"/>
                    </a:cubicBezTo>
                    <a:cubicBezTo>
                      <a:pt x="804" y="694"/>
                      <a:pt x="1626" y="493"/>
                      <a:pt x="2484" y="329"/>
                    </a:cubicBezTo>
                    <a:cubicBezTo>
                      <a:pt x="2885" y="1789"/>
                      <a:pt x="3469" y="3085"/>
                      <a:pt x="4437" y="4053"/>
                    </a:cubicBezTo>
                    <a:cubicBezTo>
                      <a:pt x="4912" y="4564"/>
                      <a:pt x="5532" y="4929"/>
                      <a:pt x="6208" y="5111"/>
                    </a:cubicBezTo>
                    <a:cubicBezTo>
                      <a:pt x="6974" y="5276"/>
                      <a:pt x="7796" y="5130"/>
                      <a:pt x="8453" y="4692"/>
                    </a:cubicBezTo>
                    <a:cubicBezTo>
                      <a:pt x="9786" y="3815"/>
                      <a:pt x="10479" y="2136"/>
                      <a:pt x="10698" y="91"/>
                    </a:cubicBezTo>
                    <a:cubicBezTo>
                      <a:pt x="10698" y="55"/>
                      <a:pt x="10717" y="18"/>
                      <a:pt x="10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3"/>
              <p:cNvSpPr/>
              <p:nvPr/>
            </p:nvSpPr>
            <p:spPr>
              <a:xfrm>
                <a:off x="3587543" y="1464378"/>
                <a:ext cx="306258" cy="319013"/>
              </a:xfrm>
              <a:custGeom>
                <a:avLst/>
                <a:gdLst/>
                <a:ahLst/>
                <a:cxnLst/>
                <a:rect l="l" t="t" r="r" b="b"/>
                <a:pathLst>
                  <a:path w="7011" h="7303" extrusionOk="0">
                    <a:moveTo>
                      <a:pt x="3469" y="56"/>
                    </a:moveTo>
                    <a:cubicBezTo>
                      <a:pt x="4473" y="1"/>
                      <a:pt x="5440" y="402"/>
                      <a:pt x="6097" y="1169"/>
                    </a:cubicBezTo>
                    <a:cubicBezTo>
                      <a:pt x="6681" y="1808"/>
                      <a:pt x="6992" y="2629"/>
                      <a:pt x="7010" y="3487"/>
                    </a:cubicBezTo>
                    <a:cubicBezTo>
                      <a:pt x="7010" y="4418"/>
                      <a:pt x="6627" y="5295"/>
                      <a:pt x="5933" y="5915"/>
                    </a:cubicBezTo>
                    <a:cubicBezTo>
                      <a:pt x="5312" y="6518"/>
                      <a:pt x="4546" y="6919"/>
                      <a:pt x="3706" y="7084"/>
                    </a:cubicBezTo>
                    <a:cubicBezTo>
                      <a:pt x="2264" y="7303"/>
                      <a:pt x="1077" y="6372"/>
                      <a:pt x="548" y="5349"/>
                    </a:cubicBezTo>
                    <a:cubicBezTo>
                      <a:pt x="347" y="5003"/>
                      <a:pt x="219" y="4619"/>
                      <a:pt x="164" y="4218"/>
                    </a:cubicBezTo>
                    <a:cubicBezTo>
                      <a:pt x="0" y="2319"/>
                      <a:pt x="949" y="914"/>
                      <a:pt x="2136" y="348"/>
                    </a:cubicBezTo>
                    <a:cubicBezTo>
                      <a:pt x="2556" y="183"/>
                      <a:pt x="3012" y="74"/>
                      <a:pt x="3469" y="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3"/>
              <p:cNvSpPr/>
              <p:nvPr/>
            </p:nvSpPr>
            <p:spPr>
              <a:xfrm>
                <a:off x="3651318" y="1519417"/>
                <a:ext cx="200983" cy="185039"/>
              </a:xfrm>
              <a:custGeom>
                <a:avLst/>
                <a:gdLst/>
                <a:ahLst/>
                <a:cxnLst/>
                <a:rect l="l" t="t" r="r" b="b"/>
                <a:pathLst>
                  <a:path w="4601" h="4236" extrusionOk="0">
                    <a:moveTo>
                      <a:pt x="1917" y="110"/>
                    </a:moveTo>
                    <a:cubicBezTo>
                      <a:pt x="2666" y="0"/>
                      <a:pt x="3414" y="347"/>
                      <a:pt x="3834" y="986"/>
                    </a:cubicBezTo>
                    <a:cubicBezTo>
                      <a:pt x="3925" y="1114"/>
                      <a:pt x="3998" y="1260"/>
                      <a:pt x="4071" y="1406"/>
                    </a:cubicBezTo>
                    <a:cubicBezTo>
                      <a:pt x="4601" y="2739"/>
                      <a:pt x="3725" y="4217"/>
                      <a:pt x="2282" y="4236"/>
                    </a:cubicBezTo>
                    <a:cubicBezTo>
                      <a:pt x="1169" y="4236"/>
                      <a:pt x="165" y="3505"/>
                      <a:pt x="55" y="2428"/>
                    </a:cubicBezTo>
                    <a:cubicBezTo>
                      <a:pt x="0" y="1753"/>
                      <a:pt x="256" y="1077"/>
                      <a:pt x="785" y="639"/>
                    </a:cubicBezTo>
                    <a:cubicBezTo>
                      <a:pt x="1096" y="365"/>
                      <a:pt x="1497" y="165"/>
                      <a:pt x="1917" y="1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33"/>
            <p:cNvGrpSpPr/>
            <p:nvPr/>
          </p:nvGrpSpPr>
          <p:grpSpPr>
            <a:xfrm>
              <a:off x="5134407" y="2468361"/>
              <a:ext cx="753147" cy="515697"/>
              <a:chOff x="4549425" y="3498550"/>
              <a:chExt cx="295375" cy="202250"/>
            </a:xfrm>
          </p:grpSpPr>
          <p:sp>
            <p:nvSpPr>
              <p:cNvPr id="384" name="Google Shape;384;p33"/>
              <p:cNvSpPr/>
              <p:nvPr/>
            </p:nvSpPr>
            <p:spPr>
              <a:xfrm>
                <a:off x="4549425" y="3498550"/>
                <a:ext cx="295375" cy="202250"/>
              </a:xfrm>
              <a:custGeom>
                <a:avLst/>
                <a:gdLst/>
                <a:ahLst/>
                <a:cxnLst/>
                <a:rect l="l" t="t" r="r" b="b"/>
                <a:pathLst>
                  <a:path w="11815" h="8090" extrusionOk="0">
                    <a:moveTo>
                      <a:pt x="1" y="1"/>
                    </a:moveTo>
                    <a:lnTo>
                      <a:pt x="1" y="8090"/>
                    </a:lnTo>
                    <a:lnTo>
                      <a:pt x="11815" y="8090"/>
                    </a:lnTo>
                    <a:lnTo>
                      <a:pt x="118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3"/>
              <p:cNvSpPr/>
              <p:nvPr/>
            </p:nvSpPr>
            <p:spPr>
              <a:xfrm>
                <a:off x="4574450" y="3683025"/>
                <a:ext cx="18125" cy="17775"/>
              </a:xfrm>
              <a:custGeom>
                <a:avLst/>
                <a:gdLst/>
                <a:ahLst/>
                <a:cxnLst/>
                <a:rect l="l" t="t" r="r" b="b"/>
                <a:pathLst>
                  <a:path w="725" h="711" extrusionOk="0">
                    <a:moveTo>
                      <a:pt x="0" y="0"/>
                    </a:moveTo>
                    <a:lnTo>
                      <a:pt x="0" y="711"/>
                    </a:lnTo>
                    <a:lnTo>
                      <a:pt x="725" y="711"/>
                    </a:lnTo>
                    <a:lnTo>
                      <a:pt x="7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3"/>
              <p:cNvSpPr/>
              <p:nvPr/>
            </p:nvSpPr>
            <p:spPr>
              <a:xfrm>
                <a:off x="4612500" y="3631925"/>
                <a:ext cx="17775" cy="68875"/>
              </a:xfrm>
              <a:custGeom>
                <a:avLst/>
                <a:gdLst/>
                <a:ahLst/>
                <a:cxnLst/>
                <a:rect l="l" t="t" r="r" b="b"/>
                <a:pathLst>
                  <a:path w="711" h="2755" extrusionOk="0">
                    <a:moveTo>
                      <a:pt x="0" y="0"/>
                    </a:moveTo>
                    <a:lnTo>
                      <a:pt x="0" y="2755"/>
                    </a:lnTo>
                    <a:lnTo>
                      <a:pt x="710" y="2755"/>
                    </a:lnTo>
                    <a:lnTo>
                      <a:pt x="7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3"/>
              <p:cNvSpPr/>
              <p:nvPr/>
            </p:nvSpPr>
            <p:spPr>
              <a:xfrm>
                <a:off x="4650175" y="3599675"/>
                <a:ext cx="17775" cy="101125"/>
              </a:xfrm>
              <a:custGeom>
                <a:avLst/>
                <a:gdLst/>
                <a:ahLst/>
                <a:cxnLst/>
                <a:rect l="l" t="t" r="r" b="b"/>
                <a:pathLst>
                  <a:path w="711" h="4045" extrusionOk="0">
                    <a:moveTo>
                      <a:pt x="1" y="0"/>
                    </a:moveTo>
                    <a:lnTo>
                      <a:pt x="1" y="4045"/>
                    </a:lnTo>
                    <a:lnTo>
                      <a:pt x="711" y="4045"/>
                    </a:lnTo>
                    <a:lnTo>
                      <a:pt x="7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3"/>
              <p:cNvSpPr/>
              <p:nvPr/>
            </p:nvSpPr>
            <p:spPr>
              <a:xfrm>
                <a:off x="4688225" y="3553275"/>
                <a:ext cx="17775" cy="147525"/>
              </a:xfrm>
              <a:custGeom>
                <a:avLst/>
                <a:gdLst/>
                <a:ahLst/>
                <a:cxnLst/>
                <a:rect l="l" t="t" r="r" b="b"/>
                <a:pathLst>
                  <a:path w="711" h="5901" extrusionOk="0">
                    <a:moveTo>
                      <a:pt x="1" y="1"/>
                    </a:moveTo>
                    <a:lnTo>
                      <a:pt x="1" y="5901"/>
                    </a:lnTo>
                    <a:lnTo>
                      <a:pt x="711" y="5901"/>
                    </a:lnTo>
                    <a:lnTo>
                      <a:pt x="7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3"/>
              <p:cNvSpPr/>
              <p:nvPr/>
            </p:nvSpPr>
            <p:spPr>
              <a:xfrm>
                <a:off x="4725925" y="3517050"/>
                <a:ext cx="17775" cy="183750"/>
              </a:xfrm>
              <a:custGeom>
                <a:avLst/>
                <a:gdLst/>
                <a:ahLst/>
                <a:cxnLst/>
                <a:rect l="l" t="t" r="r" b="b"/>
                <a:pathLst>
                  <a:path w="711" h="7350" extrusionOk="0">
                    <a:moveTo>
                      <a:pt x="0" y="0"/>
                    </a:moveTo>
                    <a:lnTo>
                      <a:pt x="0" y="7350"/>
                    </a:lnTo>
                    <a:lnTo>
                      <a:pt x="711" y="7350"/>
                    </a:lnTo>
                    <a:lnTo>
                      <a:pt x="7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3"/>
              <p:cNvSpPr/>
              <p:nvPr/>
            </p:nvSpPr>
            <p:spPr>
              <a:xfrm>
                <a:off x="4763600" y="3654025"/>
                <a:ext cx="18150" cy="46775"/>
              </a:xfrm>
              <a:custGeom>
                <a:avLst/>
                <a:gdLst/>
                <a:ahLst/>
                <a:cxnLst/>
                <a:rect l="l" t="t" r="r" b="b"/>
                <a:pathLst>
                  <a:path w="726" h="1871" extrusionOk="0">
                    <a:moveTo>
                      <a:pt x="1" y="1"/>
                    </a:moveTo>
                    <a:lnTo>
                      <a:pt x="1" y="1871"/>
                    </a:lnTo>
                    <a:lnTo>
                      <a:pt x="726" y="1871"/>
                    </a:lnTo>
                    <a:lnTo>
                      <a:pt x="7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3"/>
              <p:cNvSpPr/>
              <p:nvPr/>
            </p:nvSpPr>
            <p:spPr>
              <a:xfrm>
                <a:off x="4801650" y="3594225"/>
                <a:ext cx="17800" cy="106575"/>
              </a:xfrm>
              <a:custGeom>
                <a:avLst/>
                <a:gdLst/>
                <a:ahLst/>
                <a:cxnLst/>
                <a:rect l="l" t="t" r="r" b="b"/>
                <a:pathLst>
                  <a:path w="712" h="4263" extrusionOk="0">
                    <a:moveTo>
                      <a:pt x="1" y="1"/>
                    </a:moveTo>
                    <a:lnTo>
                      <a:pt x="1" y="4263"/>
                    </a:lnTo>
                    <a:lnTo>
                      <a:pt x="711" y="4263"/>
                    </a:lnTo>
                    <a:lnTo>
                      <a:pt x="7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 name="Google Shape;392;p33"/>
            <p:cNvSpPr/>
            <p:nvPr/>
          </p:nvSpPr>
          <p:spPr>
            <a:xfrm flipH="1">
              <a:off x="5219363" y="937100"/>
              <a:ext cx="552233" cy="515696"/>
            </a:xfrm>
            <a:custGeom>
              <a:avLst/>
              <a:gdLst/>
              <a:ahLst/>
              <a:cxnLst/>
              <a:rect l="l" t="t" r="r" b="b"/>
              <a:pathLst>
                <a:path w="10565" h="9866" extrusionOk="0">
                  <a:moveTo>
                    <a:pt x="4552" y="1"/>
                  </a:moveTo>
                  <a:cubicBezTo>
                    <a:pt x="2229" y="1"/>
                    <a:pt x="0" y="1811"/>
                    <a:pt x="0" y="4539"/>
                  </a:cubicBezTo>
                  <a:cubicBezTo>
                    <a:pt x="0" y="6145"/>
                    <a:pt x="876" y="7642"/>
                    <a:pt x="2282" y="8463"/>
                  </a:cubicBezTo>
                  <a:cubicBezTo>
                    <a:pt x="2191" y="8902"/>
                    <a:pt x="2081" y="9358"/>
                    <a:pt x="1917" y="9778"/>
                  </a:cubicBezTo>
                  <a:cubicBezTo>
                    <a:pt x="1903" y="9831"/>
                    <a:pt x="1949" y="9865"/>
                    <a:pt x="1988" y="9865"/>
                  </a:cubicBezTo>
                  <a:cubicBezTo>
                    <a:pt x="2003" y="9865"/>
                    <a:pt x="2017" y="9861"/>
                    <a:pt x="2026" y="9851"/>
                  </a:cubicBezTo>
                  <a:lnTo>
                    <a:pt x="2884" y="8755"/>
                  </a:lnTo>
                  <a:cubicBezTo>
                    <a:pt x="3395" y="8956"/>
                    <a:pt x="3961" y="9048"/>
                    <a:pt x="4527" y="9048"/>
                  </a:cubicBezTo>
                  <a:cubicBezTo>
                    <a:pt x="4535" y="9048"/>
                    <a:pt x="4542" y="9048"/>
                    <a:pt x="4550" y="9048"/>
                  </a:cubicBezTo>
                  <a:cubicBezTo>
                    <a:pt x="8551" y="9048"/>
                    <a:pt x="10564" y="4186"/>
                    <a:pt x="7722" y="1344"/>
                  </a:cubicBezTo>
                  <a:cubicBezTo>
                    <a:pt x="6800" y="416"/>
                    <a:pt x="5665"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3"/>
            <p:cNvSpPr/>
            <p:nvPr/>
          </p:nvSpPr>
          <p:spPr>
            <a:xfrm flipH="1">
              <a:off x="5360335" y="1047286"/>
              <a:ext cx="349268" cy="295953"/>
            </a:xfrm>
            <a:custGeom>
              <a:avLst/>
              <a:gdLst/>
              <a:ahLst/>
              <a:cxnLst/>
              <a:rect l="l" t="t" r="r" b="b"/>
              <a:pathLst>
                <a:path w="6682" h="5662" extrusionOk="0">
                  <a:moveTo>
                    <a:pt x="1721" y="1"/>
                  </a:moveTo>
                  <a:cubicBezTo>
                    <a:pt x="861" y="1"/>
                    <a:pt x="1" y="606"/>
                    <a:pt x="1" y="1700"/>
                  </a:cubicBezTo>
                  <a:cubicBezTo>
                    <a:pt x="1" y="3599"/>
                    <a:pt x="3341" y="5662"/>
                    <a:pt x="3341" y="5662"/>
                  </a:cubicBezTo>
                  <a:cubicBezTo>
                    <a:pt x="3341" y="5662"/>
                    <a:pt x="6682" y="3380"/>
                    <a:pt x="6682" y="1700"/>
                  </a:cubicBezTo>
                  <a:cubicBezTo>
                    <a:pt x="6682" y="769"/>
                    <a:pt x="5915" y="3"/>
                    <a:pt x="4984" y="3"/>
                  </a:cubicBezTo>
                  <a:cubicBezTo>
                    <a:pt x="4218" y="3"/>
                    <a:pt x="3560" y="496"/>
                    <a:pt x="3341" y="1226"/>
                  </a:cubicBezTo>
                  <a:cubicBezTo>
                    <a:pt x="3098" y="389"/>
                    <a:pt x="2410" y="1"/>
                    <a:pt x="17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3"/>
            <p:cNvSpPr/>
            <p:nvPr/>
          </p:nvSpPr>
          <p:spPr>
            <a:xfrm flipH="1">
              <a:off x="5394676" y="1144718"/>
              <a:ext cx="293914" cy="108826"/>
            </a:xfrm>
            <a:custGeom>
              <a:avLst/>
              <a:gdLst/>
              <a:ahLst/>
              <a:cxnLst/>
              <a:rect l="l" t="t" r="r" b="b"/>
              <a:pathLst>
                <a:path w="5623" h="2082" extrusionOk="0">
                  <a:moveTo>
                    <a:pt x="2428" y="1"/>
                  </a:moveTo>
                  <a:cubicBezTo>
                    <a:pt x="2410" y="1"/>
                    <a:pt x="2392" y="19"/>
                    <a:pt x="2373" y="37"/>
                  </a:cubicBezTo>
                  <a:lnTo>
                    <a:pt x="2081" y="1078"/>
                  </a:lnTo>
                  <a:lnTo>
                    <a:pt x="0" y="1078"/>
                  </a:lnTo>
                  <a:cubicBezTo>
                    <a:pt x="18" y="1114"/>
                    <a:pt x="55" y="1151"/>
                    <a:pt x="73" y="1187"/>
                  </a:cubicBezTo>
                  <a:lnTo>
                    <a:pt x="2136" y="1187"/>
                  </a:lnTo>
                  <a:cubicBezTo>
                    <a:pt x="2154" y="1187"/>
                    <a:pt x="2191" y="1169"/>
                    <a:pt x="2191" y="1151"/>
                  </a:cubicBezTo>
                  <a:lnTo>
                    <a:pt x="2428" y="293"/>
                  </a:lnTo>
                  <a:lnTo>
                    <a:pt x="2885" y="2027"/>
                  </a:lnTo>
                  <a:cubicBezTo>
                    <a:pt x="2903" y="2045"/>
                    <a:pt x="2921" y="2063"/>
                    <a:pt x="2939" y="2082"/>
                  </a:cubicBezTo>
                  <a:cubicBezTo>
                    <a:pt x="2976" y="2082"/>
                    <a:pt x="2994" y="2063"/>
                    <a:pt x="2994" y="2027"/>
                  </a:cubicBezTo>
                  <a:lnTo>
                    <a:pt x="3487" y="804"/>
                  </a:lnTo>
                  <a:lnTo>
                    <a:pt x="3651" y="1406"/>
                  </a:lnTo>
                  <a:cubicBezTo>
                    <a:pt x="3651" y="1425"/>
                    <a:pt x="3688" y="1443"/>
                    <a:pt x="3706" y="1443"/>
                  </a:cubicBezTo>
                  <a:lnTo>
                    <a:pt x="5532" y="1443"/>
                  </a:lnTo>
                  <a:cubicBezTo>
                    <a:pt x="5568" y="1406"/>
                    <a:pt x="5605" y="1370"/>
                    <a:pt x="5623" y="1315"/>
                  </a:cubicBezTo>
                  <a:lnTo>
                    <a:pt x="5623" y="1315"/>
                  </a:lnTo>
                  <a:lnTo>
                    <a:pt x="3761" y="1333"/>
                  </a:lnTo>
                  <a:lnTo>
                    <a:pt x="3578" y="585"/>
                  </a:lnTo>
                  <a:cubicBezTo>
                    <a:pt x="3578" y="567"/>
                    <a:pt x="3560" y="548"/>
                    <a:pt x="3523" y="548"/>
                  </a:cubicBezTo>
                  <a:cubicBezTo>
                    <a:pt x="3505" y="548"/>
                    <a:pt x="3469" y="567"/>
                    <a:pt x="3469" y="585"/>
                  </a:cubicBezTo>
                  <a:lnTo>
                    <a:pt x="2976" y="1826"/>
                  </a:lnTo>
                  <a:lnTo>
                    <a:pt x="2501" y="37"/>
                  </a:lnTo>
                  <a:cubicBezTo>
                    <a:pt x="2483" y="19"/>
                    <a:pt x="2465" y="1"/>
                    <a:pt x="24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3"/>
            <p:cNvSpPr/>
            <p:nvPr/>
          </p:nvSpPr>
          <p:spPr>
            <a:xfrm>
              <a:off x="7084550" y="622868"/>
              <a:ext cx="430242" cy="425873"/>
            </a:xfrm>
            <a:custGeom>
              <a:avLst/>
              <a:gdLst/>
              <a:ahLst/>
              <a:cxnLst/>
              <a:rect l="l" t="t" r="r" b="b"/>
              <a:pathLst>
                <a:path w="5712" h="5654" extrusionOk="0">
                  <a:moveTo>
                    <a:pt x="2872" y="1323"/>
                  </a:moveTo>
                  <a:cubicBezTo>
                    <a:pt x="2914" y="1323"/>
                    <a:pt x="2958" y="1327"/>
                    <a:pt x="3001" y="1334"/>
                  </a:cubicBezTo>
                  <a:lnTo>
                    <a:pt x="3073" y="1334"/>
                  </a:lnTo>
                  <a:cubicBezTo>
                    <a:pt x="3110" y="1341"/>
                    <a:pt x="3121" y="1341"/>
                    <a:pt x="3131" y="1341"/>
                  </a:cubicBezTo>
                  <a:cubicBezTo>
                    <a:pt x="3142" y="1341"/>
                    <a:pt x="3153" y="1341"/>
                    <a:pt x="3189" y="1349"/>
                  </a:cubicBezTo>
                  <a:cubicBezTo>
                    <a:pt x="3247" y="1363"/>
                    <a:pt x="3291" y="1378"/>
                    <a:pt x="3349" y="1392"/>
                  </a:cubicBezTo>
                  <a:lnTo>
                    <a:pt x="3392" y="1407"/>
                  </a:lnTo>
                  <a:cubicBezTo>
                    <a:pt x="3465" y="1436"/>
                    <a:pt x="3537" y="1465"/>
                    <a:pt x="3595" y="1508"/>
                  </a:cubicBezTo>
                  <a:lnTo>
                    <a:pt x="3668" y="1537"/>
                  </a:lnTo>
                  <a:cubicBezTo>
                    <a:pt x="3682" y="1552"/>
                    <a:pt x="3697" y="1566"/>
                    <a:pt x="3726" y="1581"/>
                  </a:cubicBezTo>
                  <a:lnTo>
                    <a:pt x="3784" y="1624"/>
                  </a:lnTo>
                  <a:lnTo>
                    <a:pt x="3842" y="1668"/>
                  </a:lnTo>
                  <a:lnTo>
                    <a:pt x="3900" y="1711"/>
                  </a:lnTo>
                  <a:cubicBezTo>
                    <a:pt x="3929" y="1740"/>
                    <a:pt x="3972" y="1783"/>
                    <a:pt x="4001" y="1812"/>
                  </a:cubicBezTo>
                  <a:cubicBezTo>
                    <a:pt x="4016" y="1827"/>
                    <a:pt x="4030" y="1841"/>
                    <a:pt x="4045" y="1856"/>
                  </a:cubicBezTo>
                  <a:cubicBezTo>
                    <a:pt x="4059" y="1885"/>
                    <a:pt x="4088" y="1914"/>
                    <a:pt x="4103" y="1943"/>
                  </a:cubicBezTo>
                  <a:lnTo>
                    <a:pt x="4132" y="1986"/>
                  </a:lnTo>
                  <a:cubicBezTo>
                    <a:pt x="4161" y="2030"/>
                    <a:pt x="4190" y="2073"/>
                    <a:pt x="4219" y="2131"/>
                  </a:cubicBezTo>
                  <a:cubicBezTo>
                    <a:pt x="4233" y="2146"/>
                    <a:pt x="4248" y="2175"/>
                    <a:pt x="4248" y="2189"/>
                  </a:cubicBezTo>
                  <a:lnTo>
                    <a:pt x="4248" y="2204"/>
                  </a:lnTo>
                  <a:cubicBezTo>
                    <a:pt x="4262" y="2218"/>
                    <a:pt x="4277" y="2247"/>
                    <a:pt x="4277" y="2262"/>
                  </a:cubicBezTo>
                  <a:cubicBezTo>
                    <a:pt x="4277" y="2291"/>
                    <a:pt x="4291" y="2305"/>
                    <a:pt x="4291" y="2320"/>
                  </a:cubicBezTo>
                  <a:lnTo>
                    <a:pt x="4306" y="2349"/>
                  </a:lnTo>
                  <a:cubicBezTo>
                    <a:pt x="4320" y="2407"/>
                    <a:pt x="4335" y="2450"/>
                    <a:pt x="4349" y="2508"/>
                  </a:cubicBezTo>
                  <a:lnTo>
                    <a:pt x="4349" y="2552"/>
                  </a:lnTo>
                  <a:cubicBezTo>
                    <a:pt x="4349" y="2566"/>
                    <a:pt x="4364" y="2624"/>
                    <a:pt x="4364" y="2668"/>
                  </a:cubicBezTo>
                  <a:cubicBezTo>
                    <a:pt x="4364" y="2711"/>
                    <a:pt x="4364" y="2769"/>
                    <a:pt x="4364" y="2827"/>
                  </a:cubicBezTo>
                  <a:cubicBezTo>
                    <a:pt x="4378" y="2871"/>
                    <a:pt x="4378" y="2929"/>
                    <a:pt x="4378" y="2987"/>
                  </a:cubicBezTo>
                  <a:lnTo>
                    <a:pt x="4378" y="3001"/>
                  </a:lnTo>
                  <a:cubicBezTo>
                    <a:pt x="4378" y="3016"/>
                    <a:pt x="4378" y="3059"/>
                    <a:pt x="4364" y="3074"/>
                  </a:cubicBezTo>
                  <a:cubicBezTo>
                    <a:pt x="4364" y="3103"/>
                    <a:pt x="4364" y="3132"/>
                    <a:pt x="4349" y="3161"/>
                  </a:cubicBezTo>
                  <a:cubicBezTo>
                    <a:pt x="4349" y="3204"/>
                    <a:pt x="4335" y="3248"/>
                    <a:pt x="4320" y="3306"/>
                  </a:cubicBezTo>
                  <a:lnTo>
                    <a:pt x="4277" y="3393"/>
                  </a:lnTo>
                  <a:cubicBezTo>
                    <a:pt x="4277" y="3421"/>
                    <a:pt x="4262" y="3436"/>
                    <a:pt x="4248" y="3465"/>
                  </a:cubicBezTo>
                  <a:lnTo>
                    <a:pt x="4219" y="3523"/>
                  </a:lnTo>
                  <a:cubicBezTo>
                    <a:pt x="4190" y="3566"/>
                    <a:pt x="4175" y="3624"/>
                    <a:pt x="4132" y="3668"/>
                  </a:cubicBezTo>
                  <a:cubicBezTo>
                    <a:pt x="4132" y="3668"/>
                    <a:pt x="4117" y="3682"/>
                    <a:pt x="4117" y="3697"/>
                  </a:cubicBezTo>
                  <a:cubicBezTo>
                    <a:pt x="4103" y="3711"/>
                    <a:pt x="4103" y="3711"/>
                    <a:pt x="4103" y="3711"/>
                  </a:cubicBezTo>
                  <a:lnTo>
                    <a:pt x="4074" y="3755"/>
                  </a:lnTo>
                  <a:lnTo>
                    <a:pt x="4030" y="3813"/>
                  </a:lnTo>
                  <a:cubicBezTo>
                    <a:pt x="4001" y="3842"/>
                    <a:pt x="3972" y="3871"/>
                    <a:pt x="3943" y="3900"/>
                  </a:cubicBezTo>
                  <a:lnTo>
                    <a:pt x="3900" y="3943"/>
                  </a:lnTo>
                  <a:lnTo>
                    <a:pt x="3856" y="3972"/>
                  </a:lnTo>
                  <a:lnTo>
                    <a:pt x="3798" y="4030"/>
                  </a:lnTo>
                  <a:cubicBezTo>
                    <a:pt x="3755" y="4059"/>
                    <a:pt x="3697" y="4103"/>
                    <a:pt x="3639" y="4132"/>
                  </a:cubicBezTo>
                  <a:lnTo>
                    <a:pt x="3595" y="4161"/>
                  </a:lnTo>
                  <a:lnTo>
                    <a:pt x="3523" y="4190"/>
                  </a:lnTo>
                  <a:lnTo>
                    <a:pt x="3465" y="4219"/>
                  </a:lnTo>
                  <a:lnTo>
                    <a:pt x="3378" y="4262"/>
                  </a:lnTo>
                  <a:cubicBezTo>
                    <a:pt x="3349" y="4262"/>
                    <a:pt x="3334" y="4277"/>
                    <a:pt x="3320" y="4277"/>
                  </a:cubicBezTo>
                  <a:cubicBezTo>
                    <a:pt x="3276" y="4291"/>
                    <a:pt x="3233" y="4306"/>
                    <a:pt x="3189" y="4306"/>
                  </a:cubicBezTo>
                  <a:lnTo>
                    <a:pt x="3131" y="4320"/>
                  </a:lnTo>
                  <a:lnTo>
                    <a:pt x="3059" y="4335"/>
                  </a:lnTo>
                  <a:cubicBezTo>
                    <a:pt x="3001" y="4342"/>
                    <a:pt x="2947" y="4346"/>
                    <a:pt x="2894" y="4346"/>
                  </a:cubicBezTo>
                  <a:cubicBezTo>
                    <a:pt x="2842" y="4346"/>
                    <a:pt x="2791" y="4342"/>
                    <a:pt x="2740" y="4335"/>
                  </a:cubicBezTo>
                  <a:lnTo>
                    <a:pt x="2610" y="4335"/>
                  </a:lnTo>
                  <a:lnTo>
                    <a:pt x="2552" y="4320"/>
                  </a:lnTo>
                  <a:cubicBezTo>
                    <a:pt x="2479" y="4306"/>
                    <a:pt x="2407" y="4277"/>
                    <a:pt x="2334" y="4262"/>
                  </a:cubicBezTo>
                  <a:lnTo>
                    <a:pt x="2276" y="4233"/>
                  </a:lnTo>
                  <a:lnTo>
                    <a:pt x="2218" y="4204"/>
                  </a:lnTo>
                  <a:lnTo>
                    <a:pt x="2146" y="4161"/>
                  </a:lnTo>
                  <a:cubicBezTo>
                    <a:pt x="2102" y="4132"/>
                    <a:pt x="2059" y="4103"/>
                    <a:pt x="2030" y="4088"/>
                  </a:cubicBezTo>
                  <a:lnTo>
                    <a:pt x="1972" y="4045"/>
                  </a:lnTo>
                  <a:cubicBezTo>
                    <a:pt x="1957" y="4030"/>
                    <a:pt x="1928" y="4016"/>
                    <a:pt x="1914" y="4001"/>
                  </a:cubicBezTo>
                  <a:cubicBezTo>
                    <a:pt x="1899" y="3987"/>
                    <a:pt x="1870" y="3958"/>
                    <a:pt x="1856" y="3943"/>
                  </a:cubicBezTo>
                  <a:cubicBezTo>
                    <a:pt x="1827" y="3914"/>
                    <a:pt x="1812" y="3900"/>
                    <a:pt x="1783" y="3885"/>
                  </a:cubicBezTo>
                  <a:lnTo>
                    <a:pt x="1740" y="3827"/>
                  </a:lnTo>
                  <a:cubicBezTo>
                    <a:pt x="1682" y="3755"/>
                    <a:pt x="1624" y="3682"/>
                    <a:pt x="1580" y="3610"/>
                  </a:cubicBezTo>
                  <a:cubicBezTo>
                    <a:pt x="1566" y="3595"/>
                    <a:pt x="1551" y="3566"/>
                    <a:pt x="1537" y="3552"/>
                  </a:cubicBezTo>
                  <a:cubicBezTo>
                    <a:pt x="1537" y="3523"/>
                    <a:pt x="1522" y="3494"/>
                    <a:pt x="1508" y="3479"/>
                  </a:cubicBezTo>
                  <a:cubicBezTo>
                    <a:pt x="1493" y="3465"/>
                    <a:pt x="1493" y="3450"/>
                    <a:pt x="1493" y="3436"/>
                  </a:cubicBezTo>
                  <a:cubicBezTo>
                    <a:pt x="1479" y="3421"/>
                    <a:pt x="1479" y="3421"/>
                    <a:pt x="1479" y="3407"/>
                  </a:cubicBezTo>
                  <a:lnTo>
                    <a:pt x="1464" y="3364"/>
                  </a:lnTo>
                  <a:lnTo>
                    <a:pt x="1450" y="3320"/>
                  </a:lnTo>
                  <a:cubicBezTo>
                    <a:pt x="1435" y="3306"/>
                    <a:pt x="1435" y="3306"/>
                    <a:pt x="1450" y="3306"/>
                  </a:cubicBezTo>
                  <a:cubicBezTo>
                    <a:pt x="1450" y="3277"/>
                    <a:pt x="1435" y="3262"/>
                    <a:pt x="1421" y="3233"/>
                  </a:cubicBezTo>
                  <a:cubicBezTo>
                    <a:pt x="1421" y="3219"/>
                    <a:pt x="1406" y="3175"/>
                    <a:pt x="1406" y="3146"/>
                  </a:cubicBezTo>
                  <a:cubicBezTo>
                    <a:pt x="1392" y="3117"/>
                    <a:pt x="1406" y="3103"/>
                    <a:pt x="1392" y="3088"/>
                  </a:cubicBezTo>
                  <a:cubicBezTo>
                    <a:pt x="1377" y="3074"/>
                    <a:pt x="1377" y="3016"/>
                    <a:pt x="1377" y="2987"/>
                  </a:cubicBezTo>
                  <a:cubicBezTo>
                    <a:pt x="1363" y="2943"/>
                    <a:pt x="1377" y="2885"/>
                    <a:pt x="1377" y="2827"/>
                  </a:cubicBezTo>
                  <a:lnTo>
                    <a:pt x="1377" y="2668"/>
                  </a:lnTo>
                  <a:cubicBezTo>
                    <a:pt x="1377" y="2668"/>
                    <a:pt x="1377" y="2668"/>
                    <a:pt x="1377" y="2653"/>
                  </a:cubicBezTo>
                  <a:lnTo>
                    <a:pt x="1392" y="2581"/>
                  </a:lnTo>
                  <a:cubicBezTo>
                    <a:pt x="1392" y="2552"/>
                    <a:pt x="1392" y="2537"/>
                    <a:pt x="1406" y="2508"/>
                  </a:cubicBezTo>
                  <a:cubicBezTo>
                    <a:pt x="1406" y="2450"/>
                    <a:pt x="1421" y="2407"/>
                    <a:pt x="1435" y="2349"/>
                  </a:cubicBezTo>
                  <a:lnTo>
                    <a:pt x="1464" y="2291"/>
                  </a:lnTo>
                  <a:lnTo>
                    <a:pt x="1479" y="2247"/>
                  </a:lnTo>
                  <a:cubicBezTo>
                    <a:pt x="1479" y="2233"/>
                    <a:pt x="1493" y="2233"/>
                    <a:pt x="1493" y="2218"/>
                  </a:cubicBezTo>
                  <a:cubicBezTo>
                    <a:pt x="1493" y="2204"/>
                    <a:pt x="1508" y="2189"/>
                    <a:pt x="1508" y="2175"/>
                  </a:cubicBezTo>
                  <a:cubicBezTo>
                    <a:pt x="1522" y="2131"/>
                    <a:pt x="1551" y="2102"/>
                    <a:pt x="1580" y="2059"/>
                  </a:cubicBezTo>
                  <a:lnTo>
                    <a:pt x="1609" y="2015"/>
                  </a:lnTo>
                  <a:lnTo>
                    <a:pt x="1638" y="1957"/>
                  </a:lnTo>
                  <a:lnTo>
                    <a:pt x="1682" y="1899"/>
                  </a:lnTo>
                  <a:lnTo>
                    <a:pt x="1740" y="1841"/>
                  </a:lnTo>
                  <a:lnTo>
                    <a:pt x="1798" y="1783"/>
                  </a:lnTo>
                  <a:cubicBezTo>
                    <a:pt x="1885" y="1682"/>
                    <a:pt x="1986" y="1595"/>
                    <a:pt x="2102" y="1537"/>
                  </a:cubicBezTo>
                  <a:lnTo>
                    <a:pt x="2160" y="1494"/>
                  </a:lnTo>
                  <a:lnTo>
                    <a:pt x="2218" y="1465"/>
                  </a:lnTo>
                  <a:lnTo>
                    <a:pt x="2276" y="1450"/>
                  </a:lnTo>
                  <a:cubicBezTo>
                    <a:pt x="2305" y="1436"/>
                    <a:pt x="2349" y="1421"/>
                    <a:pt x="2378" y="1407"/>
                  </a:cubicBezTo>
                  <a:lnTo>
                    <a:pt x="2436" y="1392"/>
                  </a:lnTo>
                  <a:lnTo>
                    <a:pt x="2494" y="1363"/>
                  </a:lnTo>
                  <a:lnTo>
                    <a:pt x="2566" y="1349"/>
                  </a:lnTo>
                  <a:lnTo>
                    <a:pt x="2624" y="1349"/>
                  </a:lnTo>
                  <a:cubicBezTo>
                    <a:pt x="2639" y="1334"/>
                    <a:pt x="2668" y="1334"/>
                    <a:pt x="2682" y="1334"/>
                  </a:cubicBezTo>
                  <a:lnTo>
                    <a:pt x="2755" y="1334"/>
                  </a:lnTo>
                  <a:cubicBezTo>
                    <a:pt x="2791" y="1327"/>
                    <a:pt x="2831" y="1323"/>
                    <a:pt x="2872" y="1323"/>
                  </a:cubicBezTo>
                  <a:close/>
                  <a:moveTo>
                    <a:pt x="2871" y="1"/>
                  </a:moveTo>
                  <a:cubicBezTo>
                    <a:pt x="2769" y="1"/>
                    <a:pt x="2668" y="1"/>
                    <a:pt x="2566" y="15"/>
                  </a:cubicBezTo>
                  <a:cubicBezTo>
                    <a:pt x="2407" y="30"/>
                    <a:pt x="2276" y="189"/>
                    <a:pt x="2291" y="348"/>
                  </a:cubicBezTo>
                  <a:lnTo>
                    <a:pt x="2291" y="377"/>
                  </a:lnTo>
                  <a:cubicBezTo>
                    <a:pt x="2291" y="392"/>
                    <a:pt x="2291" y="406"/>
                    <a:pt x="2291" y="421"/>
                  </a:cubicBezTo>
                  <a:cubicBezTo>
                    <a:pt x="2291" y="537"/>
                    <a:pt x="2218" y="653"/>
                    <a:pt x="2117" y="696"/>
                  </a:cubicBezTo>
                  <a:lnTo>
                    <a:pt x="2088" y="711"/>
                  </a:lnTo>
                  <a:lnTo>
                    <a:pt x="1986" y="740"/>
                  </a:lnTo>
                  <a:lnTo>
                    <a:pt x="1914" y="783"/>
                  </a:lnTo>
                  <a:lnTo>
                    <a:pt x="1899" y="783"/>
                  </a:lnTo>
                  <a:cubicBezTo>
                    <a:pt x="1860" y="801"/>
                    <a:pt x="1819" y="809"/>
                    <a:pt x="1777" y="809"/>
                  </a:cubicBezTo>
                  <a:cubicBezTo>
                    <a:pt x="1680" y="809"/>
                    <a:pt x="1583" y="763"/>
                    <a:pt x="1522" y="682"/>
                  </a:cubicBezTo>
                  <a:cubicBezTo>
                    <a:pt x="1460" y="601"/>
                    <a:pt x="1370" y="560"/>
                    <a:pt x="1276" y="560"/>
                  </a:cubicBezTo>
                  <a:cubicBezTo>
                    <a:pt x="1218" y="560"/>
                    <a:pt x="1158" y="576"/>
                    <a:pt x="1102" y="609"/>
                  </a:cubicBezTo>
                  <a:lnTo>
                    <a:pt x="1073" y="624"/>
                  </a:lnTo>
                  <a:cubicBezTo>
                    <a:pt x="1001" y="682"/>
                    <a:pt x="914" y="754"/>
                    <a:pt x="841" y="827"/>
                  </a:cubicBezTo>
                  <a:cubicBezTo>
                    <a:pt x="769" y="899"/>
                    <a:pt x="711" y="972"/>
                    <a:pt x="638" y="1059"/>
                  </a:cubicBezTo>
                  <a:cubicBezTo>
                    <a:pt x="580" y="1131"/>
                    <a:pt x="551" y="1247"/>
                    <a:pt x="580" y="1349"/>
                  </a:cubicBezTo>
                  <a:cubicBezTo>
                    <a:pt x="595" y="1363"/>
                    <a:pt x="609" y="1392"/>
                    <a:pt x="624" y="1421"/>
                  </a:cubicBezTo>
                  <a:cubicBezTo>
                    <a:pt x="638" y="1450"/>
                    <a:pt x="653" y="1465"/>
                    <a:pt x="667" y="1479"/>
                  </a:cubicBezTo>
                  <a:lnTo>
                    <a:pt x="696" y="1508"/>
                  </a:lnTo>
                  <a:cubicBezTo>
                    <a:pt x="812" y="1595"/>
                    <a:pt x="856" y="1740"/>
                    <a:pt x="798" y="1885"/>
                  </a:cubicBezTo>
                  <a:cubicBezTo>
                    <a:pt x="769" y="1943"/>
                    <a:pt x="740" y="2001"/>
                    <a:pt x="725" y="2059"/>
                  </a:cubicBezTo>
                  <a:cubicBezTo>
                    <a:pt x="711" y="2102"/>
                    <a:pt x="682" y="2131"/>
                    <a:pt x="653" y="2160"/>
                  </a:cubicBezTo>
                  <a:cubicBezTo>
                    <a:pt x="638" y="2175"/>
                    <a:pt x="624" y="2189"/>
                    <a:pt x="609" y="2204"/>
                  </a:cubicBezTo>
                  <a:cubicBezTo>
                    <a:pt x="595" y="2218"/>
                    <a:pt x="566" y="2233"/>
                    <a:pt x="551" y="2233"/>
                  </a:cubicBezTo>
                  <a:lnTo>
                    <a:pt x="493" y="2262"/>
                  </a:lnTo>
                  <a:lnTo>
                    <a:pt x="334" y="2262"/>
                  </a:lnTo>
                  <a:cubicBezTo>
                    <a:pt x="327" y="2255"/>
                    <a:pt x="319" y="2251"/>
                    <a:pt x="310" y="2251"/>
                  </a:cubicBezTo>
                  <a:cubicBezTo>
                    <a:pt x="301" y="2251"/>
                    <a:pt x="290" y="2255"/>
                    <a:pt x="276" y="2262"/>
                  </a:cubicBezTo>
                  <a:cubicBezTo>
                    <a:pt x="145" y="2276"/>
                    <a:pt x="44" y="2392"/>
                    <a:pt x="29" y="2523"/>
                  </a:cubicBezTo>
                  <a:cubicBezTo>
                    <a:pt x="0" y="2726"/>
                    <a:pt x="0" y="2929"/>
                    <a:pt x="29" y="3132"/>
                  </a:cubicBezTo>
                  <a:cubicBezTo>
                    <a:pt x="44" y="3277"/>
                    <a:pt x="145" y="3393"/>
                    <a:pt x="276" y="3407"/>
                  </a:cubicBezTo>
                  <a:cubicBezTo>
                    <a:pt x="298" y="3414"/>
                    <a:pt x="316" y="3418"/>
                    <a:pt x="332" y="3418"/>
                  </a:cubicBezTo>
                  <a:cubicBezTo>
                    <a:pt x="348" y="3418"/>
                    <a:pt x="363" y="3414"/>
                    <a:pt x="377" y="3407"/>
                  </a:cubicBezTo>
                  <a:lnTo>
                    <a:pt x="435" y="3407"/>
                  </a:lnTo>
                  <a:cubicBezTo>
                    <a:pt x="493" y="3407"/>
                    <a:pt x="551" y="3436"/>
                    <a:pt x="609" y="3465"/>
                  </a:cubicBezTo>
                  <a:cubicBezTo>
                    <a:pt x="624" y="3479"/>
                    <a:pt x="638" y="3479"/>
                    <a:pt x="653" y="3494"/>
                  </a:cubicBezTo>
                  <a:cubicBezTo>
                    <a:pt x="682" y="3523"/>
                    <a:pt x="711" y="3566"/>
                    <a:pt x="725" y="3610"/>
                  </a:cubicBezTo>
                  <a:cubicBezTo>
                    <a:pt x="754" y="3668"/>
                    <a:pt x="769" y="3740"/>
                    <a:pt x="798" y="3798"/>
                  </a:cubicBezTo>
                  <a:cubicBezTo>
                    <a:pt x="870" y="3914"/>
                    <a:pt x="841" y="4059"/>
                    <a:pt x="725" y="4161"/>
                  </a:cubicBezTo>
                  <a:lnTo>
                    <a:pt x="696" y="4175"/>
                  </a:lnTo>
                  <a:lnTo>
                    <a:pt x="667" y="4204"/>
                  </a:lnTo>
                  <a:cubicBezTo>
                    <a:pt x="653" y="4219"/>
                    <a:pt x="638" y="4233"/>
                    <a:pt x="624" y="4262"/>
                  </a:cubicBezTo>
                  <a:cubicBezTo>
                    <a:pt x="609" y="4277"/>
                    <a:pt x="595" y="4306"/>
                    <a:pt x="595" y="4335"/>
                  </a:cubicBezTo>
                  <a:lnTo>
                    <a:pt x="595" y="4364"/>
                  </a:lnTo>
                  <a:cubicBezTo>
                    <a:pt x="595" y="4378"/>
                    <a:pt x="595" y="4393"/>
                    <a:pt x="595" y="4393"/>
                  </a:cubicBezTo>
                  <a:cubicBezTo>
                    <a:pt x="595" y="4407"/>
                    <a:pt x="595" y="4422"/>
                    <a:pt x="595" y="4422"/>
                  </a:cubicBezTo>
                  <a:cubicBezTo>
                    <a:pt x="595" y="4436"/>
                    <a:pt x="595" y="4451"/>
                    <a:pt x="595" y="4465"/>
                  </a:cubicBezTo>
                  <a:lnTo>
                    <a:pt x="595" y="4509"/>
                  </a:lnTo>
                  <a:lnTo>
                    <a:pt x="595" y="4523"/>
                  </a:lnTo>
                  <a:cubicBezTo>
                    <a:pt x="595" y="4538"/>
                    <a:pt x="595" y="4552"/>
                    <a:pt x="609" y="4552"/>
                  </a:cubicBezTo>
                  <a:lnTo>
                    <a:pt x="638" y="4596"/>
                  </a:lnTo>
                  <a:cubicBezTo>
                    <a:pt x="696" y="4668"/>
                    <a:pt x="769" y="4755"/>
                    <a:pt x="841" y="4828"/>
                  </a:cubicBezTo>
                  <a:cubicBezTo>
                    <a:pt x="914" y="4900"/>
                    <a:pt x="986" y="4958"/>
                    <a:pt x="1073" y="5031"/>
                  </a:cubicBezTo>
                  <a:cubicBezTo>
                    <a:pt x="1121" y="5066"/>
                    <a:pt x="1188" y="5092"/>
                    <a:pt x="1251" y="5092"/>
                  </a:cubicBezTo>
                  <a:cubicBezTo>
                    <a:pt x="1264" y="5092"/>
                    <a:pt x="1278" y="5091"/>
                    <a:pt x="1291" y="5089"/>
                  </a:cubicBezTo>
                  <a:cubicBezTo>
                    <a:pt x="1319" y="5089"/>
                    <a:pt x="1348" y="5089"/>
                    <a:pt x="1363" y="5074"/>
                  </a:cubicBezTo>
                  <a:cubicBezTo>
                    <a:pt x="1421" y="5060"/>
                    <a:pt x="1479" y="5016"/>
                    <a:pt x="1508" y="4973"/>
                  </a:cubicBezTo>
                  <a:lnTo>
                    <a:pt x="1537" y="4944"/>
                  </a:lnTo>
                  <a:cubicBezTo>
                    <a:pt x="1580" y="4900"/>
                    <a:pt x="1609" y="4871"/>
                    <a:pt x="1667" y="4857"/>
                  </a:cubicBezTo>
                  <a:lnTo>
                    <a:pt x="1769" y="4842"/>
                  </a:lnTo>
                  <a:cubicBezTo>
                    <a:pt x="1812" y="4842"/>
                    <a:pt x="1856" y="4857"/>
                    <a:pt x="1899" y="4871"/>
                  </a:cubicBezTo>
                  <a:cubicBezTo>
                    <a:pt x="1957" y="4900"/>
                    <a:pt x="2015" y="4929"/>
                    <a:pt x="2073" y="4944"/>
                  </a:cubicBezTo>
                  <a:cubicBezTo>
                    <a:pt x="2131" y="4973"/>
                    <a:pt x="2189" y="5016"/>
                    <a:pt x="2218" y="5060"/>
                  </a:cubicBezTo>
                  <a:cubicBezTo>
                    <a:pt x="2233" y="5074"/>
                    <a:pt x="2247" y="5103"/>
                    <a:pt x="2262" y="5117"/>
                  </a:cubicBezTo>
                  <a:cubicBezTo>
                    <a:pt x="2276" y="5175"/>
                    <a:pt x="2276" y="5233"/>
                    <a:pt x="2276" y="5277"/>
                  </a:cubicBezTo>
                  <a:cubicBezTo>
                    <a:pt x="2247" y="5451"/>
                    <a:pt x="2349" y="5596"/>
                    <a:pt x="2508" y="5639"/>
                  </a:cubicBezTo>
                  <a:lnTo>
                    <a:pt x="2552" y="5639"/>
                  </a:lnTo>
                  <a:cubicBezTo>
                    <a:pt x="2653" y="5654"/>
                    <a:pt x="2755" y="5654"/>
                    <a:pt x="2856" y="5654"/>
                  </a:cubicBezTo>
                  <a:cubicBezTo>
                    <a:pt x="2958" y="5654"/>
                    <a:pt x="3059" y="5654"/>
                    <a:pt x="3160" y="5639"/>
                  </a:cubicBezTo>
                  <a:cubicBezTo>
                    <a:pt x="3233" y="5625"/>
                    <a:pt x="3291" y="5596"/>
                    <a:pt x="3334" y="5538"/>
                  </a:cubicBezTo>
                  <a:cubicBezTo>
                    <a:pt x="3363" y="5509"/>
                    <a:pt x="3392" y="5480"/>
                    <a:pt x="3407" y="5436"/>
                  </a:cubicBezTo>
                  <a:cubicBezTo>
                    <a:pt x="3421" y="5378"/>
                    <a:pt x="3436" y="5335"/>
                    <a:pt x="3421" y="5277"/>
                  </a:cubicBezTo>
                  <a:cubicBezTo>
                    <a:pt x="3421" y="5262"/>
                    <a:pt x="3421" y="5248"/>
                    <a:pt x="3421" y="5233"/>
                  </a:cubicBezTo>
                  <a:cubicBezTo>
                    <a:pt x="3421" y="5103"/>
                    <a:pt x="3508" y="4987"/>
                    <a:pt x="3624" y="4944"/>
                  </a:cubicBezTo>
                  <a:cubicBezTo>
                    <a:pt x="3682" y="4915"/>
                    <a:pt x="3755" y="4886"/>
                    <a:pt x="3813" y="4857"/>
                  </a:cubicBezTo>
                  <a:cubicBezTo>
                    <a:pt x="3856" y="4842"/>
                    <a:pt x="3903" y="4835"/>
                    <a:pt x="3949" y="4835"/>
                  </a:cubicBezTo>
                  <a:cubicBezTo>
                    <a:pt x="3994" y="4835"/>
                    <a:pt x="4037" y="4842"/>
                    <a:pt x="4074" y="4857"/>
                  </a:cubicBezTo>
                  <a:cubicBezTo>
                    <a:pt x="4103" y="4871"/>
                    <a:pt x="4117" y="4886"/>
                    <a:pt x="4132" y="4900"/>
                  </a:cubicBezTo>
                  <a:cubicBezTo>
                    <a:pt x="4146" y="4915"/>
                    <a:pt x="4161" y="4915"/>
                    <a:pt x="4161" y="4929"/>
                  </a:cubicBezTo>
                  <a:cubicBezTo>
                    <a:pt x="4175" y="4944"/>
                    <a:pt x="4190" y="4944"/>
                    <a:pt x="4190" y="4958"/>
                  </a:cubicBezTo>
                  <a:cubicBezTo>
                    <a:pt x="4252" y="5038"/>
                    <a:pt x="4342" y="5080"/>
                    <a:pt x="4436" y="5080"/>
                  </a:cubicBezTo>
                  <a:cubicBezTo>
                    <a:pt x="4494" y="5080"/>
                    <a:pt x="4554" y="5064"/>
                    <a:pt x="4610" y="5031"/>
                  </a:cubicBezTo>
                  <a:cubicBezTo>
                    <a:pt x="4625" y="5031"/>
                    <a:pt x="4625" y="5031"/>
                    <a:pt x="4639" y="5016"/>
                  </a:cubicBezTo>
                  <a:cubicBezTo>
                    <a:pt x="4711" y="4958"/>
                    <a:pt x="4798" y="4886"/>
                    <a:pt x="4871" y="4813"/>
                  </a:cubicBezTo>
                  <a:cubicBezTo>
                    <a:pt x="4943" y="4741"/>
                    <a:pt x="5001" y="4654"/>
                    <a:pt x="5074" y="4581"/>
                  </a:cubicBezTo>
                  <a:cubicBezTo>
                    <a:pt x="5132" y="4509"/>
                    <a:pt x="5161" y="4393"/>
                    <a:pt x="5117" y="4291"/>
                  </a:cubicBezTo>
                  <a:cubicBezTo>
                    <a:pt x="5117" y="4277"/>
                    <a:pt x="5117" y="4277"/>
                    <a:pt x="5103" y="4262"/>
                  </a:cubicBezTo>
                  <a:cubicBezTo>
                    <a:pt x="5103" y="4248"/>
                    <a:pt x="5088" y="4233"/>
                    <a:pt x="5088" y="4219"/>
                  </a:cubicBezTo>
                  <a:cubicBezTo>
                    <a:pt x="5074" y="4190"/>
                    <a:pt x="5059" y="4175"/>
                    <a:pt x="5045" y="4161"/>
                  </a:cubicBezTo>
                  <a:lnTo>
                    <a:pt x="5016" y="4132"/>
                  </a:lnTo>
                  <a:lnTo>
                    <a:pt x="4987" y="4117"/>
                  </a:lnTo>
                  <a:cubicBezTo>
                    <a:pt x="4885" y="4016"/>
                    <a:pt x="4856" y="3871"/>
                    <a:pt x="4914" y="3755"/>
                  </a:cubicBezTo>
                  <a:cubicBezTo>
                    <a:pt x="4943" y="3682"/>
                    <a:pt x="4972" y="3624"/>
                    <a:pt x="4987" y="3566"/>
                  </a:cubicBezTo>
                  <a:cubicBezTo>
                    <a:pt x="5037" y="3453"/>
                    <a:pt x="5154" y="3372"/>
                    <a:pt x="5278" y="3372"/>
                  </a:cubicBezTo>
                  <a:cubicBezTo>
                    <a:pt x="5297" y="3372"/>
                    <a:pt x="5316" y="3374"/>
                    <a:pt x="5335" y="3378"/>
                  </a:cubicBezTo>
                  <a:cubicBezTo>
                    <a:pt x="5407" y="3378"/>
                    <a:pt x="5480" y="3364"/>
                    <a:pt x="5538" y="3335"/>
                  </a:cubicBezTo>
                  <a:cubicBezTo>
                    <a:pt x="5552" y="3320"/>
                    <a:pt x="5567" y="3306"/>
                    <a:pt x="5581" y="3291"/>
                  </a:cubicBezTo>
                  <a:lnTo>
                    <a:pt x="5610" y="3277"/>
                  </a:lnTo>
                  <a:lnTo>
                    <a:pt x="5625" y="3262"/>
                  </a:lnTo>
                  <a:cubicBezTo>
                    <a:pt x="5654" y="3219"/>
                    <a:pt x="5683" y="3161"/>
                    <a:pt x="5683" y="3103"/>
                  </a:cubicBezTo>
                  <a:cubicBezTo>
                    <a:pt x="5712" y="2900"/>
                    <a:pt x="5712" y="2697"/>
                    <a:pt x="5683" y="2479"/>
                  </a:cubicBezTo>
                  <a:lnTo>
                    <a:pt x="5683" y="2479"/>
                  </a:lnTo>
                  <a:lnTo>
                    <a:pt x="5712" y="2523"/>
                  </a:lnTo>
                  <a:cubicBezTo>
                    <a:pt x="5712" y="2494"/>
                    <a:pt x="5697" y="2465"/>
                    <a:pt x="5683" y="2436"/>
                  </a:cubicBezTo>
                  <a:cubicBezTo>
                    <a:pt x="5683" y="2421"/>
                    <a:pt x="5668" y="2407"/>
                    <a:pt x="5668" y="2392"/>
                  </a:cubicBezTo>
                  <a:cubicBezTo>
                    <a:pt x="5654" y="2378"/>
                    <a:pt x="5639" y="2363"/>
                    <a:pt x="5625" y="2349"/>
                  </a:cubicBezTo>
                  <a:lnTo>
                    <a:pt x="5610" y="2334"/>
                  </a:lnTo>
                  <a:lnTo>
                    <a:pt x="5581" y="2305"/>
                  </a:lnTo>
                  <a:lnTo>
                    <a:pt x="5552" y="2291"/>
                  </a:lnTo>
                  <a:cubicBezTo>
                    <a:pt x="5538" y="2276"/>
                    <a:pt x="5509" y="2262"/>
                    <a:pt x="5480" y="2262"/>
                  </a:cubicBezTo>
                  <a:lnTo>
                    <a:pt x="5451" y="2262"/>
                  </a:lnTo>
                  <a:cubicBezTo>
                    <a:pt x="5436" y="2255"/>
                    <a:pt x="5422" y="2251"/>
                    <a:pt x="5405" y="2251"/>
                  </a:cubicBezTo>
                  <a:cubicBezTo>
                    <a:pt x="5389" y="2251"/>
                    <a:pt x="5371" y="2255"/>
                    <a:pt x="5349" y="2262"/>
                  </a:cubicBezTo>
                  <a:lnTo>
                    <a:pt x="5277" y="2262"/>
                  </a:lnTo>
                  <a:cubicBezTo>
                    <a:pt x="5219" y="2262"/>
                    <a:pt x="5161" y="2233"/>
                    <a:pt x="5117" y="2204"/>
                  </a:cubicBezTo>
                  <a:lnTo>
                    <a:pt x="5103" y="2189"/>
                  </a:lnTo>
                  <a:lnTo>
                    <a:pt x="5074" y="2160"/>
                  </a:lnTo>
                  <a:lnTo>
                    <a:pt x="5045" y="2117"/>
                  </a:lnTo>
                  <a:lnTo>
                    <a:pt x="5016" y="2088"/>
                  </a:lnTo>
                  <a:cubicBezTo>
                    <a:pt x="5016" y="2073"/>
                    <a:pt x="5016" y="2073"/>
                    <a:pt x="5016" y="2059"/>
                  </a:cubicBezTo>
                  <a:lnTo>
                    <a:pt x="5016" y="2044"/>
                  </a:lnTo>
                  <a:cubicBezTo>
                    <a:pt x="4987" y="1986"/>
                    <a:pt x="4972" y="1928"/>
                    <a:pt x="4943" y="1870"/>
                  </a:cubicBezTo>
                  <a:lnTo>
                    <a:pt x="4929" y="1841"/>
                  </a:lnTo>
                  <a:cubicBezTo>
                    <a:pt x="4914" y="1798"/>
                    <a:pt x="4914" y="1754"/>
                    <a:pt x="4914" y="1711"/>
                  </a:cubicBezTo>
                  <a:cubicBezTo>
                    <a:pt x="4929" y="1682"/>
                    <a:pt x="4929" y="1639"/>
                    <a:pt x="4943" y="1610"/>
                  </a:cubicBezTo>
                  <a:cubicBezTo>
                    <a:pt x="4958" y="1581"/>
                    <a:pt x="4987" y="1552"/>
                    <a:pt x="5016" y="1523"/>
                  </a:cubicBezTo>
                  <a:lnTo>
                    <a:pt x="5045" y="1494"/>
                  </a:lnTo>
                  <a:lnTo>
                    <a:pt x="5059" y="1479"/>
                  </a:lnTo>
                  <a:cubicBezTo>
                    <a:pt x="5088" y="1450"/>
                    <a:pt x="5103" y="1436"/>
                    <a:pt x="5117" y="1392"/>
                  </a:cubicBezTo>
                  <a:cubicBezTo>
                    <a:pt x="5132" y="1392"/>
                    <a:pt x="5132" y="1378"/>
                    <a:pt x="5146" y="1363"/>
                  </a:cubicBezTo>
                  <a:cubicBezTo>
                    <a:pt x="5146" y="1349"/>
                    <a:pt x="5161" y="1334"/>
                    <a:pt x="5161" y="1320"/>
                  </a:cubicBezTo>
                  <a:cubicBezTo>
                    <a:pt x="5175" y="1218"/>
                    <a:pt x="5161" y="1131"/>
                    <a:pt x="5103" y="1059"/>
                  </a:cubicBezTo>
                  <a:cubicBezTo>
                    <a:pt x="5030" y="972"/>
                    <a:pt x="4958" y="899"/>
                    <a:pt x="4900" y="827"/>
                  </a:cubicBezTo>
                  <a:cubicBezTo>
                    <a:pt x="4813" y="754"/>
                    <a:pt x="4740" y="682"/>
                    <a:pt x="4653" y="624"/>
                  </a:cubicBezTo>
                  <a:cubicBezTo>
                    <a:pt x="4600" y="581"/>
                    <a:pt x="4540" y="554"/>
                    <a:pt x="4471" y="554"/>
                  </a:cubicBezTo>
                  <a:cubicBezTo>
                    <a:pt x="4446" y="554"/>
                    <a:pt x="4420" y="558"/>
                    <a:pt x="4393" y="566"/>
                  </a:cubicBezTo>
                  <a:lnTo>
                    <a:pt x="4364" y="566"/>
                  </a:lnTo>
                  <a:cubicBezTo>
                    <a:pt x="4320" y="595"/>
                    <a:pt x="4277" y="609"/>
                    <a:pt x="4248" y="653"/>
                  </a:cubicBezTo>
                  <a:lnTo>
                    <a:pt x="4219" y="682"/>
                  </a:lnTo>
                  <a:cubicBezTo>
                    <a:pt x="4190" y="725"/>
                    <a:pt x="4132" y="769"/>
                    <a:pt x="4074" y="783"/>
                  </a:cubicBezTo>
                  <a:cubicBezTo>
                    <a:pt x="4059" y="798"/>
                    <a:pt x="4030" y="798"/>
                    <a:pt x="4016" y="798"/>
                  </a:cubicBezTo>
                  <a:lnTo>
                    <a:pt x="3929" y="798"/>
                  </a:lnTo>
                  <a:lnTo>
                    <a:pt x="3871" y="783"/>
                  </a:lnTo>
                  <a:lnTo>
                    <a:pt x="3842" y="783"/>
                  </a:lnTo>
                  <a:lnTo>
                    <a:pt x="3813" y="754"/>
                  </a:lnTo>
                  <a:lnTo>
                    <a:pt x="3755" y="740"/>
                  </a:lnTo>
                  <a:lnTo>
                    <a:pt x="3653" y="696"/>
                  </a:lnTo>
                  <a:cubicBezTo>
                    <a:pt x="3523" y="653"/>
                    <a:pt x="3450" y="522"/>
                    <a:pt x="3450" y="392"/>
                  </a:cubicBezTo>
                  <a:lnTo>
                    <a:pt x="3450" y="363"/>
                  </a:lnTo>
                  <a:cubicBezTo>
                    <a:pt x="3479" y="203"/>
                    <a:pt x="3378" y="58"/>
                    <a:pt x="3218" y="15"/>
                  </a:cubicBezTo>
                  <a:lnTo>
                    <a:pt x="3189" y="15"/>
                  </a:lnTo>
                  <a:cubicBezTo>
                    <a:pt x="3088" y="1"/>
                    <a:pt x="2986" y="1"/>
                    <a:pt x="2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33"/>
          <p:cNvSpPr txBox="1">
            <a:spLocks noGrp="1"/>
          </p:cNvSpPr>
          <p:nvPr>
            <p:ph type="ctrTitle"/>
          </p:nvPr>
        </p:nvSpPr>
        <p:spPr>
          <a:xfrm>
            <a:off x="735725" y="822725"/>
            <a:ext cx="4328700" cy="239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Presentación de Hito 1</a:t>
            </a:r>
            <a:endParaRPr/>
          </a:p>
        </p:txBody>
      </p:sp>
      <p:sp>
        <p:nvSpPr>
          <p:cNvPr id="397" name="Google Shape;397;p33"/>
          <p:cNvSpPr txBox="1">
            <a:spLocks noGrp="1"/>
          </p:cNvSpPr>
          <p:nvPr>
            <p:ph type="subTitle" idx="1"/>
          </p:nvPr>
        </p:nvSpPr>
        <p:spPr>
          <a:xfrm>
            <a:off x="65800" y="4427975"/>
            <a:ext cx="7513200" cy="75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Integrantes: Marco Castillo, Diego Salvatierra, Hans Trujillo, Rodrigo Tuesta, Carlos Zegarra</a:t>
            </a:r>
            <a:endParaRPr sz="1200"/>
          </a:p>
        </p:txBody>
      </p:sp>
      <p:sp>
        <p:nvSpPr>
          <p:cNvPr id="398" name="Google Shape;398;p33"/>
          <p:cNvSpPr/>
          <p:nvPr/>
        </p:nvSpPr>
        <p:spPr>
          <a:xfrm>
            <a:off x="4590686" y="3972613"/>
            <a:ext cx="145768" cy="145768"/>
          </a:xfrm>
          <a:custGeom>
            <a:avLst/>
            <a:gdLst/>
            <a:ahLst/>
            <a:cxnLst/>
            <a:rect l="l" t="t" r="r" b="b"/>
            <a:pathLst>
              <a:path w="1546" h="1546" fill="none" extrusionOk="0">
                <a:moveTo>
                  <a:pt x="1546" y="658"/>
                </a:moveTo>
                <a:cubicBezTo>
                  <a:pt x="1546" y="1231"/>
                  <a:pt x="830" y="1546"/>
                  <a:pt x="429" y="1116"/>
                </a:cubicBezTo>
                <a:cubicBezTo>
                  <a:pt x="0" y="716"/>
                  <a:pt x="315" y="0"/>
                  <a:pt x="887" y="0"/>
                </a:cubicBezTo>
                <a:cubicBezTo>
                  <a:pt x="1231" y="0"/>
                  <a:pt x="1546" y="315"/>
                  <a:pt x="1546" y="658"/>
                </a:cubicBezTo>
                <a:close/>
              </a:path>
            </a:pathLst>
          </a:custGeom>
          <a:solidFill>
            <a:schemeClr val="accent2"/>
          </a:solidFill>
          <a:ln w="193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3"/>
          <p:cNvSpPr/>
          <p:nvPr/>
        </p:nvSpPr>
        <p:spPr>
          <a:xfrm>
            <a:off x="8392213" y="1871097"/>
            <a:ext cx="227485" cy="194801"/>
          </a:xfrm>
          <a:custGeom>
            <a:avLst/>
            <a:gdLst/>
            <a:ahLst/>
            <a:cxnLst/>
            <a:rect l="l" t="t" r="r" b="b"/>
            <a:pathLst>
              <a:path w="6814" h="5835" extrusionOk="0">
                <a:moveTo>
                  <a:pt x="3882" y="718"/>
                </a:moveTo>
                <a:cubicBezTo>
                  <a:pt x="5008" y="718"/>
                  <a:pt x="6089" y="1591"/>
                  <a:pt x="6089" y="2914"/>
                </a:cubicBezTo>
                <a:cubicBezTo>
                  <a:pt x="6089" y="4132"/>
                  <a:pt x="5103" y="5103"/>
                  <a:pt x="3886" y="5103"/>
                </a:cubicBezTo>
                <a:cubicBezTo>
                  <a:pt x="1943" y="5103"/>
                  <a:pt x="972" y="2740"/>
                  <a:pt x="2349" y="1363"/>
                </a:cubicBezTo>
                <a:cubicBezTo>
                  <a:pt x="2795" y="918"/>
                  <a:pt x="3344" y="718"/>
                  <a:pt x="3882" y="718"/>
                </a:cubicBezTo>
                <a:close/>
                <a:moveTo>
                  <a:pt x="3912" y="0"/>
                </a:moveTo>
                <a:cubicBezTo>
                  <a:pt x="3903" y="0"/>
                  <a:pt x="3895" y="0"/>
                  <a:pt x="3886" y="1"/>
                </a:cubicBezTo>
                <a:cubicBezTo>
                  <a:pt x="1291" y="1"/>
                  <a:pt x="1" y="3146"/>
                  <a:pt x="1842" y="4973"/>
                </a:cubicBezTo>
                <a:cubicBezTo>
                  <a:pt x="2433" y="5568"/>
                  <a:pt x="3162" y="5834"/>
                  <a:pt x="3877" y="5834"/>
                </a:cubicBezTo>
                <a:cubicBezTo>
                  <a:pt x="5374" y="5834"/>
                  <a:pt x="6814" y="4670"/>
                  <a:pt x="6814" y="2914"/>
                </a:cubicBezTo>
                <a:cubicBezTo>
                  <a:pt x="6814" y="1314"/>
                  <a:pt x="5509"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3"/>
          <p:cNvSpPr/>
          <p:nvPr/>
        </p:nvSpPr>
        <p:spPr>
          <a:xfrm rot="2700000">
            <a:off x="4462786" y="3566948"/>
            <a:ext cx="208089" cy="208206"/>
          </a:xfrm>
          <a:custGeom>
            <a:avLst/>
            <a:gdLst/>
            <a:ahLst/>
            <a:cxnLst/>
            <a:rect l="l" t="t" r="r" b="b"/>
            <a:pathLst>
              <a:path w="1769" h="1770" extrusionOk="0">
                <a:moveTo>
                  <a:pt x="681" y="1"/>
                </a:moveTo>
                <a:lnTo>
                  <a:pt x="681" y="668"/>
                </a:lnTo>
                <a:lnTo>
                  <a:pt x="0" y="668"/>
                </a:lnTo>
                <a:lnTo>
                  <a:pt x="0" y="1088"/>
                </a:lnTo>
                <a:lnTo>
                  <a:pt x="681" y="1088"/>
                </a:lnTo>
                <a:lnTo>
                  <a:pt x="681" y="1769"/>
                </a:lnTo>
                <a:lnTo>
                  <a:pt x="1102" y="1769"/>
                </a:lnTo>
                <a:lnTo>
                  <a:pt x="1102" y="1088"/>
                </a:lnTo>
                <a:lnTo>
                  <a:pt x="1769" y="1088"/>
                </a:lnTo>
                <a:lnTo>
                  <a:pt x="1769" y="668"/>
                </a:lnTo>
                <a:lnTo>
                  <a:pt x="1102" y="668"/>
                </a:lnTo>
                <a:lnTo>
                  <a:pt x="11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a:off x="5264032" y="2087088"/>
            <a:ext cx="227477" cy="227477"/>
          </a:xfrm>
          <a:custGeom>
            <a:avLst/>
            <a:gdLst/>
            <a:ahLst/>
            <a:cxnLst/>
            <a:rect l="l" t="t" r="r" b="b"/>
            <a:pathLst>
              <a:path w="1610" h="1610" extrusionOk="0">
                <a:moveTo>
                  <a:pt x="0" y="0"/>
                </a:moveTo>
                <a:lnTo>
                  <a:pt x="174" y="624"/>
                </a:lnTo>
                <a:lnTo>
                  <a:pt x="334" y="1232"/>
                </a:lnTo>
                <a:lnTo>
                  <a:pt x="667" y="899"/>
                </a:lnTo>
                <a:lnTo>
                  <a:pt x="1377" y="1609"/>
                </a:lnTo>
                <a:lnTo>
                  <a:pt x="1609" y="1377"/>
                </a:lnTo>
                <a:lnTo>
                  <a:pt x="899" y="682"/>
                </a:lnTo>
                <a:lnTo>
                  <a:pt x="1232" y="334"/>
                </a:lnTo>
                <a:lnTo>
                  <a:pt x="623" y="17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a:off x="5162638" y="1622430"/>
            <a:ext cx="430242" cy="425873"/>
          </a:xfrm>
          <a:custGeom>
            <a:avLst/>
            <a:gdLst/>
            <a:ahLst/>
            <a:cxnLst/>
            <a:rect l="l" t="t" r="r" b="b"/>
            <a:pathLst>
              <a:path w="5712" h="5654" extrusionOk="0">
                <a:moveTo>
                  <a:pt x="2872" y="1323"/>
                </a:moveTo>
                <a:cubicBezTo>
                  <a:pt x="2914" y="1323"/>
                  <a:pt x="2958" y="1327"/>
                  <a:pt x="3001" y="1334"/>
                </a:cubicBezTo>
                <a:lnTo>
                  <a:pt x="3073" y="1334"/>
                </a:lnTo>
                <a:cubicBezTo>
                  <a:pt x="3110" y="1341"/>
                  <a:pt x="3121" y="1341"/>
                  <a:pt x="3131" y="1341"/>
                </a:cubicBezTo>
                <a:cubicBezTo>
                  <a:pt x="3142" y="1341"/>
                  <a:pt x="3153" y="1341"/>
                  <a:pt x="3189" y="1349"/>
                </a:cubicBezTo>
                <a:cubicBezTo>
                  <a:pt x="3247" y="1363"/>
                  <a:pt x="3291" y="1378"/>
                  <a:pt x="3349" y="1392"/>
                </a:cubicBezTo>
                <a:lnTo>
                  <a:pt x="3392" y="1407"/>
                </a:lnTo>
                <a:cubicBezTo>
                  <a:pt x="3465" y="1436"/>
                  <a:pt x="3537" y="1465"/>
                  <a:pt x="3595" y="1508"/>
                </a:cubicBezTo>
                <a:lnTo>
                  <a:pt x="3668" y="1537"/>
                </a:lnTo>
                <a:cubicBezTo>
                  <a:pt x="3682" y="1552"/>
                  <a:pt x="3697" y="1566"/>
                  <a:pt x="3726" y="1581"/>
                </a:cubicBezTo>
                <a:lnTo>
                  <a:pt x="3784" y="1624"/>
                </a:lnTo>
                <a:lnTo>
                  <a:pt x="3842" y="1668"/>
                </a:lnTo>
                <a:lnTo>
                  <a:pt x="3900" y="1711"/>
                </a:lnTo>
                <a:cubicBezTo>
                  <a:pt x="3929" y="1740"/>
                  <a:pt x="3972" y="1783"/>
                  <a:pt x="4001" y="1812"/>
                </a:cubicBezTo>
                <a:cubicBezTo>
                  <a:pt x="4016" y="1827"/>
                  <a:pt x="4030" y="1841"/>
                  <a:pt x="4045" y="1856"/>
                </a:cubicBezTo>
                <a:cubicBezTo>
                  <a:pt x="4059" y="1885"/>
                  <a:pt x="4088" y="1914"/>
                  <a:pt x="4103" y="1943"/>
                </a:cubicBezTo>
                <a:lnTo>
                  <a:pt x="4132" y="1986"/>
                </a:lnTo>
                <a:cubicBezTo>
                  <a:pt x="4161" y="2030"/>
                  <a:pt x="4190" y="2073"/>
                  <a:pt x="4219" y="2131"/>
                </a:cubicBezTo>
                <a:cubicBezTo>
                  <a:pt x="4233" y="2146"/>
                  <a:pt x="4248" y="2175"/>
                  <a:pt x="4248" y="2189"/>
                </a:cubicBezTo>
                <a:lnTo>
                  <a:pt x="4248" y="2204"/>
                </a:lnTo>
                <a:cubicBezTo>
                  <a:pt x="4262" y="2218"/>
                  <a:pt x="4277" y="2247"/>
                  <a:pt x="4277" y="2262"/>
                </a:cubicBezTo>
                <a:cubicBezTo>
                  <a:pt x="4277" y="2291"/>
                  <a:pt x="4291" y="2305"/>
                  <a:pt x="4291" y="2320"/>
                </a:cubicBezTo>
                <a:lnTo>
                  <a:pt x="4306" y="2349"/>
                </a:lnTo>
                <a:cubicBezTo>
                  <a:pt x="4320" y="2407"/>
                  <a:pt x="4335" y="2450"/>
                  <a:pt x="4349" y="2508"/>
                </a:cubicBezTo>
                <a:lnTo>
                  <a:pt x="4349" y="2552"/>
                </a:lnTo>
                <a:cubicBezTo>
                  <a:pt x="4349" y="2566"/>
                  <a:pt x="4364" y="2624"/>
                  <a:pt x="4364" y="2668"/>
                </a:cubicBezTo>
                <a:cubicBezTo>
                  <a:pt x="4364" y="2711"/>
                  <a:pt x="4364" y="2769"/>
                  <a:pt x="4364" y="2827"/>
                </a:cubicBezTo>
                <a:cubicBezTo>
                  <a:pt x="4378" y="2871"/>
                  <a:pt x="4378" y="2929"/>
                  <a:pt x="4378" y="2987"/>
                </a:cubicBezTo>
                <a:lnTo>
                  <a:pt x="4378" y="3001"/>
                </a:lnTo>
                <a:cubicBezTo>
                  <a:pt x="4378" y="3016"/>
                  <a:pt x="4378" y="3059"/>
                  <a:pt x="4364" y="3074"/>
                </a:cubicBezTo>
                <a:cubicBezTo>
                  <a:pt x="4364" y="3103"/>
                  <a:pt x="4364" y="3132"/>
                  <a:pt x="4349" y="3161"/>
                </a:cubicBezTo>
                <a:cubicBezTo>
                  <a:pt x="4349" y="3204"/>
                  <a:pt x="4335" y="3248"/>
                  <a:pt x="4320" y="3306"/>
                </a:cubicBezTo>
                <a:lnTo>
                  <a:pt x="4277" y="3393"/>
                </a:lnTo>
                <a:cubicBezTo>
                  <a:pt x="4277" y="3421"/>
                  <a:pt x="4262" y="3436"/>
                  <a:pt x="4248" y="3465"/>
                </a:cubicBezTo>
                <a:lnTo>
                  <a:pt x="4219" y="3523"/>
                </a:lnTo>
                <a:cubicBezTo>
                  <a:pt x="4190" y="3566"/>
                  <a:pt x="4175" y="3624"/>
                  <a:pt x="4132" y="3668"/>
                </a:cubicBezTo>
                <a:cubicBezTo>
                  <a:pt x="4132" y="3668"/>
                  <a:pt x="4117" y="3682"/>
                  <a:pt x="4117" y="3697"/>
                </a:cubicBezTo>
                <a:cubicBezTo>
                  <a:pt x="4103" y="3711"/>
                  <a:pt x="4103" y="3711"/>
                  <a:pt x="4103" y="3711"/>
                </a:cubicBezTo>
                <a:lnTo>
                  <a:pt x="4074" y="3755"/>
                </a:lnTo>
                <a:lnTo>
                  <a:pt x="4030" y="3813"/>
                </a:lnTo>
                <a:cubicBezTo>
                  <a:pt x="4001" y="3842"/>
                  <a:pt x="3972" y="3871"/>
                  <a:pt x="3943" y="3900"/>
                </a:cubicBezTo>
                <a:lnTo>
                  <a:pt x="3900" y="3943"/>
                </a:lnTo>
                <a:lnTo>
                  <a:pt x="3856" y="3972"/>
                </a:lnTo>
                <a:lnTo>
                  <a:pt x="3798" y="4030"/>
                </a:lnTo>
                <a:cubicBezTo>
                  <a:pt x="3755" y="4059"/>
                  <a:pt x="3697" y="4103"/>
                  <a:pt x="3639" y="4132"/>
                </a:cubicBezTo>
                <a:lnTo>
                  <a:pt x="3595" y="4161"/>
                </a:lnTo>
                <a:lnTo>
                  <a:pt x="3523" y="4190"/>
                </a:lnTo>
                <a:lnTo>
                  <a:pt x="3465" y="4219"/>
                </a:lnTo>
                <a:lnTo>
                  <a:pt x="3378" y="4262"/>
                </a:lnTo>
                <a:cubicBezTo>
                  <a:pt x="3349" y="4262"/>
                  <a:pt x="3334" y="4277"/>
                  <a:pt x="3320" y="4277"/>
                </a:cubicBezTo>
                <a:cubicBezTo>
                  <a:pt x="3276" y="4291"/>
                  <a:pt x="3233" y="4306"/>
                  <a:pt x="3189" y="4306"/>
                </a:cubicBezTo>
                <a:lnTo>
                  <a:pt x="3131" y="4320"/>
                </a:lnTo>
                <a:lnTo>
                  <a:pt x="3059" y="4335"/>
                </a:lnTo>
                <a:cubicBezTo>
                  <a:pt x="3001" y="4342"/>
                  <a:pt x="2947" y="4346"/>
                  <a:pt x="2894" y="4346"/>
                </a:cubicBezTo>
                <a:cubicBezTo>
                  <a:pt x="2842" y="4346"/>
                  <a:pt x="2791" y="4342"/>
                  <a:pt x="2740" y="4335"/>
                </a:cubicBezTo>
                <a:lnTo>
                  <a:pt x="2610" y="4335"/>
                </a:lnTo>
                <a:lnTo>
                  <a:pt x="2552" y="4320"/>
                </a:lnTo>
                <a:cubicBezTo>
                  <a:pt x="2479" y="4306"/>
                  <a:pt x="2407" y="4277"/>
                  <a:pt x="2334" y="4262"/>
                </a:cubicBezTo>
                <a:lnTo>
                  <a:pt x="2276" y="4233"/>
                </a:lnTo>
                <a:lnTo>
                  <a:pt x="2218" y="4204"/>
                </a:lnTo>
                <a:lnTo>
                  <a:pt x="2146" y="4161"/>
                </a:lnTo>
                <a:cubicBezTo>
                  <a:pt x="2102" y="4132"/>
                  <a:pt x="2059" y="4103"/>
                  <a:pt x="2030" y="4088"/>
                </a:cubicBezTo>
                <a:lnTo>
                  <a:pt x="1972" y="4045"/>
                </a:lnTo>
                <a:cubicBezTo>
                  <a:pt x="1957" y="4030"/>
                  <a:pt x="1928" y="4016"/>
                  <a:pt x="1914" y="4001"/>
                </a:cubicBezTo>
                <a:cubicBezTo>
                  <a:pt x="1899" y="3987"/>
                  <a:pt x="1870" y="3958"/>
                  <a:pt x="1856" y="3943"/>
                </a:cubicBezTo>
                <a:cubicBezTo>
                  <a:pt x="1827" y="3914"/>
                  <a:pt x="1812" y="3900"/>
                  <a:pt x="1783" y="3885"/>
                </a:cubicBezTo>
                <a:lnTo>
                  <a:pt x="1740" y="3827"/>
                </a:lnTo>
                <a:cubicBezTo>
                  <a:pt x="1682" y="3755"/>
                  <a:pt x="1624" y="3682"/>
                  <a:pt x="1580" y="3610"/>
                </a:cubicBezTo>
                <a:cubicBezTo>
                  <a:pt x="1566" y="3595"/>
                  <a:pt x="1551" y="3566"/>
                  <a:pt x="1537" y="3552"/>
                </a:cubicBezTo>
                <a:cubicBezTo>
                  <a:pt x="1537" y="3523"/>
                  <a:pt x="1522" y="3494"/>
                  <a:pt x="1508" y="3479"/>
                </a:cubicBezTo>
                <a:cubicBezTo>
                  <a:pt x="1493" y="3465"/>
                  <a:pt x="1493" y="3450"/>
                  <a:pt x="1493" y="3436"/>
                </a:cubicBezTo>
                <a:cubicBezTo>
                  <a:pt x="1479" y="3421"/>
                  <a:pt x="1479" y="3421"/>
                  <a:pt x="1479" y="3407"/>
                </a:cubicBezTo>
                <a:lnTo>
                  <a:pt x="1464" y="3364"/>
                </a:lnTo>
                <a:lnTo>
                  <a:pt x="1450" y="3320"/>
                </a:lnTo>
                <a:cubicBezTo>
                  <a:pt x="1435" y="3306"/>
                  <a:pt x="1435" y="3306"/>
                  <a:pt x="1450" y="3306"/>
                </a:cubicBezTo>
                <a:cubicBezTo>
                  <a:pt x="1450" y="3277"/>
                  <a:pt x="1435" y="3262"/>
                  <a:pt x="1421" y="3233"/>
                </a:cubicBezTo>
                <a:cubicBezTo>
                  <a:pt x="1421" y="3219"/>
                  <a:pt x="1406" y="3175"/>
                  <a:pt x="1406" y="3146"/>
                </a:cubicBezTo>
                <a:cubicBezTo>
                  <a:pt x="1392" y="3117"/>
                  <a:pt x="1406" y="3103"/>
                  <a:pt x="1392" y="3088"/>
                </a:cubicBezTo>
                <a:cubicBezTo>
                  <a:pt x="1377" y="3074"/>
                  <a:pt x="1377" y="3016"/>
                  <a:pt x="1377" y="2987"/>
                </a:cubicBezTo>
                <a:cubicBezTo>
                  <a:pt x="1363" y="2943"/>
                  <a:pt x="1377" y="2885"/>
                  <a:pt x="1377" y="2827"/>
                </a:cubicBezTo>
                <a:lnTo>
                  <a:pt x="1377" y="2668"/>
                </a:lnTo>
                <a:cubicBezTo>
                  <a:pt x="1377" y="2668"/>
                  <a:pt x="1377" y="2668"/>
                  <a:pt x="1377" y="2653"/>
                </a:cubicBezTo>
                <a:lnTo>
                  <a:pt x="1392" y="2581"/>
                </a:lnTo>
                <a:cubicBezTo>
                  <a:pt x="1392" y="2552"/>
                  <a:pt x="1392" y="2537"/>
                  <a:pt x="1406" y="2508"/>
                </a:cubicBezTo>
                <a:cubicBezTo>
                  <a:pt x="1406" y="2450"/>
                  <a:pt x="1421" y="2407"/>
                  <a:pt x="1435" y="2349"/>
                </a:cubicBezTo>
                <a:lnTo>
                  <a:pt x="1464" y="2291"/>
                </a:lnTo>
                <a:lnTo>
                  <a:pt x="1479" y="2247"/>
                </a:lnTo>
                <a:cubicBezTo>
                  <a:pt x="1479" y="2233"/>
                  <a:pt x="1493" y="2233"/>
                  <a:pt x="1493" y="2218"/>
                </a:cubicBezTo>
                <a:cubicBezTo>
                  <a:pt x="1493" y="2204"/>
                  <a:pt x="1508" y="2189"/>
                  <a:pt x="1508" y="2175"/>
                </a:cubicBezTo>
                <a:cubicBezTo>
                  <a:pt x="1522" y="2131"/>
                  <a:pt x="1551" y="2102"/>
                  <a:pt x="1580" y="2059"/>
                </a:cubicBezTo>
                <a:lnTo>
                  <a:pt x="1609" y="2015"/>
                </a:lnTo>
                <a:lnTo>
                  <a:pt x="1638" y="1957"/>
                </a:lnTo>
                <a:lnTo>
                  <a:pt x="1682" y="1899"/>
                </a:lnTo>
                <a:lnTo>
                  <a:pt x="1740" y="1841"/>
                </a:lnTo>
                <a:lnTo>
                  <a:pt x="1798" y="1783"/>
                </a:lnTo>
                <a:cubicBezTo>
                  <a:pt x="1885" y="1682"/>
                  <a:pt x="1986" y="1595"/>
                  <a:pt x="2102" y="1537"/>
                </a:cubicBezTo>
                <a:lnTo>
                  <a:pt x="2160" y="1494"/>
                </a:lnTo>
                <a:lnTo>
                  <a:pt x="2218" y="1465"/>
                </a:lnTo>
                <a:lnTo>
                  <a:pt x="2276" y="1450"/>
                </a:lnTo>
                <a:cubicBezTo>
                  <a:pt x="2305" y="1436"/>
                  <a:pt x="2349" y="1421"/>
                  <a:pt x="2378" y="1407"/>
                </a:cubicBezTo>
                <a:lnTo>
                  <a:pt x="2436" y="1392"/>
                </a:lnTo>
                <a:lnTo>
                  <a:pt x="2494" y="1363"/>
                </a:lnTo>
                <a:lnTo>
                  <a:pt x="2566" y="1349"/>
                </a:lnTo>
                <a:lnTo>
                  <a:pt x="2624" y="1349"/>
                </a:lnTo>
                <a:cubicBezTo>
                  <a:pt x="2639" y="1334"/>
                  <a:pt x="2668" y="1334"/>
                  <a:pt x="2682" y="1334"/>
                </a:cubicBezTo>
                <a:lnTo>
                  <a:pt x="2755" y="1334"/>
                </a:lnTo>
                <a:cubicBezTo>
                  <a:pt x="2791" y="1327"/>
                  <a:pt x="2831" y="1323"/>
                  <a:pt x="2872" y="1323"/>
                </a:cubicBezTo>
                <a:close/>
                <a:moveTo>
                  <a:pt x="2871" y="1"/>
                </a:moveTo>
                <a:cubicBezTo>
                  <a:pt x="2769" y="1"/>
                  <a:pt x="2668" y="1"/>
                  <a:pt x="2566" y="15"/>
                </a:cubicBezTo>
                <a:cubicBezTo>
                  <a:pt x="2407" y="30"/>
                  <a:pt x="2276" y="189"/>
                  <a:pt x="2291" y="348"/>
                </a:cubicBezTo>
                <a:lnTo>
                  <a:pt x="2291" y="377"/>
                </a:lnTo>
                <a:cubicBezTo>
                  <a:pt x="2291" y="392"/>
                  <a:pt x="2291" y="406"/>
                  <a:pt x="2291" y="421"/>
                </a:cubicBezTo>
                <a:cubicBezTo>
                  <a:pt x="2291" y="537"/>
                  <a:pt x="2218" y="653"/>
                  <a:pt x="2117" y="696"/>
                </a:cubicBezTo>
                <a:lnTo>
                  <a:pt x="2088" y="711"/>
                </a:lnTo>
                <a:lnTo>
                  <a:pt x="1986" y="740"/>
                </a:lnTo>
                <a:lnTo>
                  <a:pt x="1914" y="783"/>
                </a:lnTo>
                <a:lnTo>
                  <a:pt x="1899" y="783"/>
                </a:lnTo>
                <a:cubicBezTo>
                  <a:pt x="1860" y="801"/>
                  <a:pt x="1819" y="809"/>
                  <a:pt x="1777" y="809"/>
                </a:cubicBezTo>
                <a:cubicBezTo>
                  <a:pt x="1680" y="809"/>
                  <a:pt x="1583" y="763"/>
                  <a:pt x="1522" y="682"/>
                </a:cubicBezTo>
                <a:cubicBezTo>
                  <a:pt x="1460" y="601"/>
                  <a:pt x="1370" y="560"/>
                  <a:pt x="1276" y="560"/>
                </a:cubicBezTo>
                <a:cubicBezTo>
                  <a:pt x="1218" y="560"/>
                  <a:pt x="1158" y="576"/>
                  <a:pt x="1102" y="609"/>
                </a:cubicBezTo>
                <a:lnTo>
                  <a:pt x="1073" y="624"/>
                </a:lnTo>
                <a:cubicBezTo>
                  <a:pt x="1001" y="682"/>
                  <a:pt x="914" y="754"/>
                  <a:pt x="841" y="827"/>
                </a:cubicBezTo>
                <a:cubicBezTo>
                  <a:pt x="769" y="899"/>
                  <a:pt x="711" y="972"/>
                  <a:pt x="638" y="1059"/>
                </a:cubicBezTo>
                <a:cubicBezTo>
                  <a:pt x="580" y="1131"/>
                  <a:pt x="551" y="1247"/>
                  <a:pt x="580" y="1349"/>
                </a:cubicBezTo>
                <a:cubicBezTo>
                  <a:pt x="595" y="1363"/>
                  <a:pt x="609" y="1392"/>
                  <a:pt x="624" y="1421"/>
                </a:cubicBezTo>
                <a:cubicBezTo>
                  <a:pt x="638" y="1450"/>
                  <a:pt x="653" y="1465"/>
                  <a:pt x="667" y="1479"/>
                </a:cubicBezTo>
                <a:lnTo>
                  <a:pt x="696" y="1508"/>
                </a:lnTo>
                <a:cubicBezTo>
                  <a:pt x="812" y="1595"/>
                  <a:pt x="856" y="1740"/>
                  <a:pt x="798" y="1885"/>
                </a:cubicBezTo>
                <a:cubicBezTo>
                  <a:pt x="769" y="1943"/>
                  <a:pt x="740" y="2001"/>
                  <a:pt x="725" y="2059"/>
                </a:cubicBezTo>
                <a:cubicBezTo>
                  <a:pt x="711" y="2102"/>
                  <a:pt x="682" y="2131"/>
                  <a:pt x="653" y="2160"/>
                </a:cubicBezTo>
                <a:cubicBezTo>
                  <a:pt x="638" y="2175"/>
                  <a:pt x="624" y="2189"/>
                  <a:pt x="609" y="2204"/>
                </a:cubicBezTo>
                <a:cubicBezTo>
                  <a:pt x="595" y="2218"/>
                  <a:pt x="566" y="2233"/>
                  <a:pt x="551" y="2233"/>
                </a:cubicBezTo>
                <a:lnTo>
                  <a:pt x="493" y="2262"/>
                </a:lnTo>
                <a:lnTo>
                  <a:pt x="334" y="2262"/>
                </a:lnTo>
                <a:cubicBezTo>
                  <a:pt x="327" y="2255"/>
                  <a:pt x="319" y="2251"/>
                  <a:pt x="310" y="2251"/>
                </a:cubicBezTo>
                <a:cubicBezTo>
                  <a:pt x="301" y="2251"/>
                  <a:pt x="290" y="2255"/>
                  <a:pt x="276" y="2262"/>
                </a:cubicBezTo>
                <a:cubicBezTo>
                  <a:pt x="145" y="2276"/>
                  <a:pt x="44" y="2392"/>
                  <a:pt x="29" y="2523"/>
                </a:cubicBezTo>
                <a:cubicBezTo>
                  <a:pt x="0" y="2726"/>
                  <a:pt x="0" y="2929"/>
                  <a:pt x="29" y="3132"/>
                </a:cubicBezTo>
                <a:cubicBezTo>
                  <a:pt x="44" y="3277"/>
                  <a:pt x="145" y="3393"/>
                  <a:pt x="276" y="3407"/>
                </a:cubicBezTo>
                <a:cubicBezTo>
                  <a:pt x="298" y="3414"/>
                  <a:pt x="316" y="3418"/>
                  <a:pt x="332" y="3418"/>
                </a:cubicBezTo>
                <a:cubicBezTo>
                  <a:pt x="348" y="3418"/>
                  <a:pt x="363" y="3414"/>
                  <a:pt x="377" y="3407"/>
                </a:cubicBezTo>
                <a:lnTo>
                  <a:pt x="435" y="3407"/>
                </a:lnTo>
                <a:cubicBezTo>
                  <a:pt x="493" y="3407"/>
                  <a:pt x="551" y="3436"/>
                  <a:pt x="609" y="3465"/>
                </a:cubicBezTo>
                <a:cubicBezTo>
                  <a:pt x="624" y="3479"/>
                  <a:pt x="638" y="3479"/>
                  <a:pt x="653" y="3494"/>
                </a:cubicBezTo>
                <a:cubicBezTo>
                  <a:pt x="682" y="3523"/>
                  <a:pt x="711" y="3566"/>
                  <a:pt x="725" y="3610"/>
                </a:cubicBezTo>
                <a:cubicBezTo>
                  <a:pt x="754" y="3668"/>
                  <a:pt x="769" y="3740"/>
                  <a:pt x="798" y="3798"/>
                </a:cubicBezTo>
                <a:cubicBezTo>
                  <a:pt x="870" y="3914"/>
                  <a:pt x="841" y="4059"/>
                  <a:pt x="725" y="4161"/>
                </a:cubicBezTo>
                <a:lnTo>
                  <a:pt x="696" y="4175"/>
                </a:lnTo>
                <a:lnTo>
                  <a:pt x="667" y="4204"/>
                </a:lnTo>
                <a:cubicBezTo>
                  <a:pt x="653" y="4219"/>
                  <a:pt x="638" y="4233"/>
                  <a:pt x="624" y="4262"/>
                </a:cubicBezTo>
                <a:cubicBezTo>
                  <a:pt x="609" y="4277"/>
                  <a:pt x="595" y="4306"/>
                  <a:pt x="595" y="4335"/>
                </a:cubicBezTo>
                <a:lnTo>
                  <a:pt x="595" y="4364"/>
                </a:lnTo>
                <a:cubicBezTo>
                  <a:pt x="595" y="4378"/>
                  <a:pt x="595" y="4393"/>
                  <a:pt x="595" y="4393"/>
                </a:cubicBezTo>
                <a:cubicBezTo>
                  <a:pt x="595" y="4407"/>
                  <a:pt x="595" y="4422"/>
                  <a:pt x="595" y="4422"/>
                </a:cubicBezTo>
                <a:cubicBezTo>
                  <a:pt x="595" y="4436"/>
                  <a:pt x="595" y="4451"/>
                  <a:pt x="595" y="4465"/>
                </a:cubicBezTo>
                <a:lnTo>
                  <a:pt x="595" y="4509"/>
                </a:lnTo>
                <a:lnTo>
                  <a:pt x="595" y="4523"/>
                </a:lnTo>
                <a:cubicBezTo>
                  <a:pt x="595" y="4538"/>
                  <a:pt x="595" y="4552"/>
                  <a:pt x="609" y="4552"/>
                </a:cubicBezTo>
                <a:lnTo>
                  <a:pt x="638" y="4596"/>
                </a:lnTo>
                <a:cubicBezTo>
                  <a:pt x="696" y="4668"/>
                  <a:pt x="769" y="4755"/>
                  <a:pt x="841" y="4828"/>
                </a:cubicBezTo>
                <a:cubicBezTo>
                  <a:pt x="914" y="4900"/>
                  <a:pt x="986" y="4958"/>
                  <a:pt x="1073" y="5031"/>
                </a:cubicBezTo>
                <a:cubicBezTo>
                  <a:pt x="1121" y="5066"/>
                  <a:pt x="1188" y="5092"/>
                  <a:pt x="1251" y="5092"/>
                </a:cubicBezTo>
                <a:cubicBezTo>
                  <a:pt x="1264" y="5092"/>
                  <a:pt x="1278" y="5091"/>
                  <a:pt x="1291" y="5089"/>
                </a:cubicBezTo>
                <a:cubicBezTo>
                  <a:pt x="1319" y="5089"/>
                  <a:pt x="1348" y="5089"/>
                  <a:pt x="1363" y="5074"/>
                </a:cubicBezTo>
                <a:cubicBezTo>
                  <a:pt x="1421" y="5060"/>
                  <a:pt x="1479" y="5016"/>
                  <a:pt x="1508" y="4973"/>
                </a:cubicBezTo>
                <a:lnTo>
                  <a:pt x="1537" y="4944"/>
                </a:lnTo>
                <a:cubicBezTo>
                  <a:pt x="1580" y="4900"/>
                  <a:pt x="1609" y="4871"/>
                  <a:pt x="1667" y="4857"/>
                </a:cubicBezTo>
                <a:lnTo>
                  <a:pt x="1769" y="4842"/>
                </a:lnTo>
                <a:cubicBezTo>
                  <a:pt x="1812" y="4842"/>
                  <a:pt x="1856" y="4857"/>
                  <a:pt x="1899" y="4871"/>
                </a:cubicBezTo>
                <a:cubicBezTo>
                  <a:pt x="1957" y="4900"/>
                  <a:pt x="2015" y="4929"/>
                  <a:pt x="2073" y="4944"/>
                </a:cubicBezTo>
                <a:cubicBezTo>
                  <a:pt x="2131" y="4973"/>
                  <a:pt x="2189" y="5016"/>
                  <a:pt x="2218" y="5060"/>
                </a:cubicBezTo>
                <a:cubicBezTo>
                  <a:pt x="2233" y="5074"/>
                  <a:pt x="2247" y="5103"/>
                  <a:pt x="2262" y="5117"/>
                </a:cubicBezTo>
                <a:cubicBezTo>
                  <a:pt x="2276" y="5175"/>
                  <a:pt x="2276" y="5233"/>
                  <a:pt x="2276" y="5277"/>
                </a:cubicBezTo>
                <a:cubicBezTo>
                  <a:pt x="2247" y="5451"/>
                  <a:pt x="2349" y="5596"/>
                  <a:pt x="2508" y="5639"/>
                </a:cubicBezTo>
                <a:lnTo>
                  <a:pt x="2552" y="5639"/>
                </a:lnTo>
                <a:cubicBezTo>
                  <a:pt x="2653" y="5654"/>
                  <a:pt x="2755" y="5654"/>
                  <a:pt x="2856" y="5654"/>
                </a:cubicBezTo>
                <a:cubicBezTo>
                  <a:pt x="2958" y="5654"/>
                  <a:pt x="3059" y="5654"/>
                  <a:pt x="3160" y="5639"/>
                </a:cubicBezTo>
                <a:cubicBezTo>
                  <a:pt x="3233" y="5625"/>
                  <a:pt x="3291" y="5596"/>
                  <a:pt x="3334" y="5538"/>
                </a:cubicBezTo>
                <a:cubicBezTo>
                  <a:pt x="3363" y="5509"/>
                  <a:pt x="3392" y="5480"/>
                  <a:pt x="3407" y="5436"/>
                </a:cubicBezTo>
                <a:cubicBezTo>
                  <a:pt x="3421" y="5378"/>
                  <a:pt x="3436" y="5335"/>
                  <a:pt x="3421" y="5277"/>
                </a:cubicBezTo>
                <a:cubicBezTo>
                  <a:pt x="3421" y="5262"/>
                  <a:pt x="3421" y="5248"/>
                  <a:pt x="3421" y="5233"/>
                </a:cubicBezTo>
                <a:cubicBezTo>
                  <a:pt x="3421" y="5103"/>
                  <a:pt x="3508" y="4987"/>
                  <a:pt x="3624" y="4944"/>
                </a:cubicBezTo>
                <a:cubicBezTo>
                  <a:pt x="3682" y="4915"/>
                  <a:pt x="3755" y="4886"/>
                  <a:pt x="3813" y="4857"/>
                </a:cubicBezTo>
                <a:cubicBezTo>
                  <a:pt x="3856" y="4842"/>
                  <a:pt x="3903" y="4835"/>
                  <a:pt x="3949" y="4835"/>
                </a:cubicBezTo>
                <a:cubicBezTo>
                  <a:pt x="3994" y="4835"/>
                  <a:pt x="4037" y="4842"/>
                  <a:pt x="4074" y="4857"/>
                </a:cubicBezTo>
                <a:cubicBezTo>
                  <a:pt x="4103" y="4871"/>
                  <a:pt x="4117" y="4886"/>
                  <a:pt x="4132" y="4900"/>
                </a:cubicBezTo>
                <a:cubicBezTo>
                  <a:pt x="4146" y="4915"/>
                  <a:pt x="4161" y="4915"/>
                  <a:pt x="4161" y="4929"/>
                </a:cubicBezTo>
                <a:cubicBezTo>
                  <a:pt x="4175" y="4944"/>
                  <a:pt x="4190" y="4944"/>
                  <a:pt x="4190" y="4958"/>
                </a:cubicBezTo>
                <a:cubicBezTo>
                  <a:pt x="4252" y="5038"/>
                  <a:pt x="4342" y="5080"/>
                  <a:pt x="4436" y="5080"/>
                </a:cubicBezTo>
                <a:cubicBezTo>
                  <a:pt x="4494" y="5080"/>
                  <a:pt x="4554" y="5064"/>
                  <a:pt x="4610" y="5031"/>
                </a:cubicBezTo>
                <a:cubicBezTo>
                  <a:pt x="4625" y="5031"/>
                  <a:pt x="4625" y="5031"/>
                  <a:pt x="4639" y="5016"/>
                </a:cubicBezTo>
                <a:cubicBezTo>
                  <a:pt x="4711" y="4958"/>
                  <a:pt x="4798" y="4886"/>
                  <a:pt x="4871" y="4813"/>
                </a:cubicBezTo>
                <a:cubicBezTo>
                  <a:pt x="4943" y="4741"/>
                  <a:pt x="5001" y="4654"/>
                  <a:pt x="5074" y="4581"/>
                </a:cubicBezTo>
                <a:cubicBezTo>
                  <a:pt x="5132" y="4509"/>
                  <a:pt x="5161" y="4393"/>
                  <a:pt x="5117" y="4291"/>
                </a:cubicBezTo>
                <a:cubicBezTo>
                  <a:pt x="5117" y="4277"/>
                  <a:pt x="5117" y="4277"/>
                  <a:pt x="5103" y="4262"/>
                </a:cubicBezTo>
                <a:cubicBezTo>
                  <a:pt x="5103" y="4248"/>
                  <a:pt x="5088" y="4233"/>
                  <a:pt x="5088" y="4219"/>
                </a:cubicBezTo>
                <a:cubicBezTo>
                  <a:pt x="5074" y="4190"/>
                  <a:pt x="5059" y="4175"/>
                  <a:pt x="5045" y="4161"/>
                </a:cubicBezTo>
                <a:lnTo>
                  <a:pt x="5016" y="4132"/>
                </a:lnTo>
                <a:lnTo>
                  <a:pt x="4987" y="4117"/>
                </a:lnTo>
                <a:cubicBezTo>
                  <a:pt x="4885" y="4016"/>
                  <a:pt x="4856" y="3871"/>
                  <a:pt x="4914" y="3755"/>
                </a:cubicBezTo>
                <a:cubicBezTo>
                  <a:pt x="4943" y="3682"/>
                  <a:pt x="4972" y="3624"/>
                  <a:pt x="4987" y="3566"/>
                </a:cubicBezTo>
                <a:cubicBezTo>
                  <a:pt x="5037" y="3453"/>
                  <a:pt x="5154" y="3372"/>
                  <a:pt x="5278" y="3372"/>
                </a:cubicBezTo>
                <a:cubicBezTo>
                  <a:pt x="5297" y="3372"/>
                  <a:pt x="5316" y="3374"/>
                  <a:pt x="5335" y="3378"/>
                </a:cubicBezTo>
                <a:cubicBezTo>
                  <a:pt x="5407" y="3378"/>
                  <a:pt x="5480" y="3364"/>
                  <a:pt x="5538" y="3335"/>
                </a:cubicBezTo>
                <a:cubicBezTo>
                  <a:pt x="5552" y="3320"/>
                  <a:pt x="5567" y="3306"/>
                  <a:pt x="5581" y="3291"/>
                </a:cubicBezTo>
                <a:lnTo>
                  <a:pt x="5610" y="3277"/>
                </a:lnTo>
                <a:lnTo>
                  <a:pt x="5625" y="3262"/>
                </a:lnTo>
                <a:cubicBezTo>
                  <a:pt x="5654" y="3219"/>
                  <a:pt x="5683" y="3161"/>
                  <a:pt x="5683" y="3103"/>
                </a:cubicBezTo>
                <a:cubicBezTo>
                  <a:pt x="5712" y="2900"/>
                  <a:pt x="5712" y="2697"/>
                  <a:pt x="5683" y="2479"/>
                </a:cubicBezTo>
                <a:lnTo>
                  <a:pt x="5683" y="2479"/>
                </a:lnTo>
                <a:lnTo>
                  <a:pt x="5712" y="2523"/>
                </a:lnTo>
                <a:cubicBezTo>
                  <a:pt x="5712" y="2494"/>
                  <a:pt x="5697" y="2465"/>
                  <a:pt x="5683" y="2436"/>
                </a:cubicBezTo>
                <a:cubicBezTo>
                  <a:pt x="5683" y="2421"/>
                  <a:pt x="5668" y="2407"/>
                  <a:pt x="5668" y="2392"/>
                </a:cubicBezTo>
                <a:cubicBezTo>
                  <a:pt x="5654" y="2378"/>
                  <a:pt x="5639" y="2363"/>
                  <a:pt x="5625" y="2349"/>
                </a:cubicBezTo>
                <a:lnTo>
                  <a:pt x="5610" y="2334"/>
                </a:lnTo>
                <a:lnTo>
                  <a:pt x="5581" y="2305"/>
                </a:lnTo>
                <a:lnTo>
                  <a:pt x="5552" y="2291"/>
                </a:lnTo>
                <a:cubicBezTo>
                  <a:pt x="5538" y="2276"/>
                  <a:pt x="5509" y="2262"/>
                  <a:pt x="5480" y="2262"/>
                </a:cubicBezTo>
                <a:lnTo>
                  <a:pt x="5451" y="2262"/>
                </a:lnTo>
                <a:cubicBezTo>
                  <a:pt x="5436" y="2255"/>
                  <a:pt x="5422" y="2251"/>
                  <a:pt x="5405" y="2251"/>
                </a:cubicBezTo>
                <a:cubicBezTo>
                  <a:pt x="5389" y="2251"/>
                  <a:pt x="5371" y="2255"/>
                  <a:pt x="5349" y="2262"/>
                </a:cubicBezTo>
                <a:lnTo>
                  <a:pt x="5277" y="2262"/>
                </a:lnTo>
                <a:cubicBezTo>
                  <a:pt x="5219" y="2262"/>
                  <a:pt x="5161" y="2233"/>
                  <a:pt x="5117" y="2204"/>
                </a:cubicBezTo>
                <a:lnTo>
                  <a:pt x="5103" y="2189"/>
                </a:lnTo>
                <a:lnTo>
                  <a:pt x="5074" y="2160"/>
                </a:lnTo>
                <a:lnTo>
                  <a:pt x="5045" y="2117"/>
                </a:lnTo>
                <a:lnTo>
                  <a:pt x="5016" y="2088"/>
                </a:lnTo>
                <a:cubicBezTo>
                  <a:pt x="5016" y="2073"/>
                  <a:pt x="5016" y="2073"/>
                  <a:pt x="5016" y="2059"/>
                </a:cubicBezTo>
                <a:lnTo>
                  <a:pt x="5016" y="2044"/>
                </a:lnTo>
                <a:cubicBezTo>
                  <a:pt x="4987" y="1986"/>
                  <a:pt x="4972" y="1928"/>
                  <a:pt x="4943" y="1870"/>
                </a:cubicBezTo>
                <a:lnTo>
                  <a:pt x="4929" y="1841"/>
                </a:lnTo>
                <a:cubicBezTo>
                  <a:pt x="4914" y="1798"/>
                  <a:pt x="4914" y="1754"/>
                  <a:pt x="4914" y="1711"/>
                </a:cubicBezTo>
                <a:cubicBezTo>
                  <a:pt x="4929" y="1682"/>
                  <a:pt x="4929" y="1639"/>
                  <a:pt x="4943" y="1610"/>
                </a:cubicBezTo>
                <a:cubicBezTo>
                  <a:pt x="4958" y="1581"/>
                  <a:pt x="4987" y="1552"/>
                  <a:pt x="5016" y="1523"/>
                </a:cubicBezTo>
                <a:lnTo>
                  <a:pt x="5045" y="1494"/>
                </a:lnTo>
                <a:lnTo>
                  <a:pt x="5059" y="1479"/>
                </a:lnTo>
                <a:cubicBezTo>
                  <a:pt x="5088" y="1450"/>
                  <a:pt x="5103" y="1436"/>
                  <a:pt x="5117" y="1392"/>
                </a:cubicBezTo>
                <a:cubicBezTo>
                  <a:pt x="5132" y="1392"/>
                  <a:pt x="5132" y="1378"/>
                  <a:pt x="5146" y="1363"/>
                </a:cubicBezTo>
                <a:cubicBezTo>
                  <a:pt x="5146" y="1349"/>
                  <a:pt x="5161" y="1334"/>
                  <a:pt x="5161" y="1320"/>
                </a:cubicBezTo>
                <a:cubicBezTo>
                  <a:pt x="5175" y="1218"/>
                  <a:pt x="5161" y="1131"/>
                  <a:pt x="5103" y="1059"/>
                </a:cubicBezTo>
                <a:cubicBezTo>
                  <a:pt x="5030" y="972"/>
                  <a:pt x="4958" y="899"/>
                  <a:pt x="4900" y="827"/>
                </a:cubicBezTo>
                <a:cubicBezTo>
                  <a:pt x="4813" y="754"/>
                  <a:pt x="4740" y="682"/>
                  <a:pt x="4653" y="624"/>
                </a:cubicBezTo>
                <a:cubicBezTo>
                  <a:pt x="4600" y="581"/>
                  <a:pt x="4540" y="554"/>
                  <a:pt x="4471" y="554"/>
                </a:cubicBezTo>
                <a:cubicBezTo>
                  <a:pt x="4446" y="554"/>
                  <a:pt x="4420" y="558"/>
                  <a:pt x="4393" y="566"/>
                </a:cubicBezTo>
                <a:lnTo>
                  <a:pt x="4364" y="566"/>
                </a:lnTo>
                <a:cubicBezTo>
                  <a:pt x="4320" y="595"/>
                  <a:pt x="4277" y="609"/>
                  <a:pt x="4248" y="653"/>
                </a:cubicBezTo>
                <a:lnTo>
                  <a:pt x="4219" y="682"/>
                </a:lnTo>
                <a:cubicBezTo>
                  <a:pt x="4190" y="725"/>
                  <a:pt x="4132" y="769"/>
                  <a:pt x="4074" y="783"/>
                </a:cubicBezTo>
                <a:cubicBezTo>
                  <a:pt x="4059" y="798"/>
                  <a:pt x="4030" y="798"/>
                  <a:pt x="4016" y="798"/>
                </a:cubicBezTo>
                <a:lnTo>
                  <a:pt x="3929" y="798"/>
                </a:lnTo>
                <a:lnTo>
                  <a:pt x="3871" y="783"/>
                </a:lnTo>
                <a:lnTo>
                  <a:pt x="3842" y="783"/>
                </a:lnTo>
                <a:lnTo>
                  <a:pt x="3813" y="754"/>
                </a:lnTo>
                <a:lnTo>
                  <a:pt x="3755" y="740"/>
                </a:lnTo>
                <a:lnTo>
                  <a:pt x="3653" y="696"/>
                </a:lnTo>
                <a:cubicBezTo>
                  <a:pt x="3523" y="653"/>
                  <a:pt x="3450" y="522"/>
                  <a:pt x="3450" y="392"/>
                </a:cubicBezTo>
                <a:lnTo>
                  <a:pt x="3450" y="363"/>
                </a:lnTo>
                <a:cubicBezTo>
                  <a:pt x="3479" y="203"/>
                  <a:pt x="3378" y="58"/>
                  <a:pt x="3218" y="15"/>
                </a:cubicBezTo>
                <a:lnTo>
                  <a:pt x="3189" y="15"/>
                </a:lnTo>
                <a:cubicBezTo>
                  <a:pt x="3088" y="1"/>
                  <a:pt x="2986" y="1"/>
                  <a:pt x="28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txBox="1">
            <a:spLocks noGrp="1"/>
          </p:cNvSpPr>
          <p:nvPr>
            <p:ph type="subTitle" idx="1"/>
          </p:nvPr>
        </p:nvSpPr>
        <p:spPr>
          <a:xfrm>
            <a:off x="65800" y="4019600"/>
            <a:ext cx="4328700" cy="40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Asesora: MSc PhD Candidate Rossana Rivas Tarazona</a:t>
            </a:r>
            <a:endParaRPr sz="1200"/>
          </a:p>
        </p:txBody>
      </p:sp>
      <p:pic>
        <p:nvPicPr>
          <p:cNvPr id="404" name="Google Shape;404;p33"/>
          <p:cNvPicPr preferRelativeResize="0"/>
          <p:nvPr/>
        </p:nvPicPr>
        <p:blipFill>
          <a:blip r:embed="rId4">
            <a:alphaModFix/>
          </a:blip>
          <a:stretch>
            <a:fillRect/>
          </a:stretch>
        </p:blipFill>
        <p:spPr>
          <a:xfrm>
            <a:off x="108434" y="122162"/>
            <a:ext cx="2293516" cy="752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3"/>
          <p:cNvSpPr txBox="1">
            <a:spLocks noGrp="1"/>
          </p:cNvSpPr>
          <p:nvPr>
            <p:ph type="title"/>
          </p:nvPr>
        </p:nvSpPr>
        <p:spPr>
          <a:xfrm>
            <a:off x="2321475" y="2020138"/>
            <a:ext cx="4041000" cy="179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7" name="Google Shape;577;p43"/>
          <p:cNvPicPr preferRelativeResize="0"/>
          <p:nvPr/>
        </p:nvPicPr>
        <p:blipFill>
          <a:blip r:embed="rId3">
            <a:alphaModFix/>
          </a:blip>
          <a:stretch>
            <a:fillRect/>
          </a:stretch>
        </p:blipFill>
        <p:spPr>
          <a:xfrm>
            <a:off x="0" y="0"/>
            <a:ext cx="9143999" cy="51288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44"/>
          <p:cNvPicPr preferRelativeResize="0"/>
          <p:nvPr/>
        </p:nvPicPr>
        <p:blipFill rotWithShape="1">
          <a:blip r:embed="rId3">
            <a:alphaModFix/>
          </a:blip>
          <a:srcRect t="4755" b="5846"/>
          <a:stretch/>
        </p:blipFill>
        <p:spPr>
          <a:xfrm>
            <a:off x="1548938" y="63862"/>
            <a:ext cx="6046125" cy="49405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pSp>
        <p:nvGrpSpPr>
          <p:cNvPr id="594" name="Google Shape;594;p46"/>
          <p:cNvGrpSpPr/>
          <p:nvPr/>
        </p:nvGrpSpPr>
        <p:grpSpPr>
          <a:xfrm>
            <a:off x="1820484" y="313884"/>
            <a:ext cx="5503026" cy="4515734"/>
            <a:chOff x="1820484" y="313884"/>
            <a:chExt cx="5503026" cy="4515734"/>
          </a:xfrm>
        </p:grpSpPr>
        <p:grpSp>
          <p:nvGrpSpPr>
            <p:cNvPr id="595" name="Google Shape;595;p46"/>
            <p:cNvGrpSpPr/>
            <p:nvPr/>
          </p:nvGrpSpPr>
          <p:grpSpPr>
            <a:xfrm flipH="1">
              <a:off x="2280524" y="313884"/>
              <a:ext cx="5042987" cy="3878528"/>
              <a:chOff x="2362200" y="890550"/>
              <a:chExt cx="4371900" cy="3362400"/>
            </a:xfrm>
          </p:grpSpPr>
          <p:sp>
            <p:nvSpPr>
              <p:cNvPr id="596" name="Google Shape;596;p46"/>
              <p:cNvSpPr/>
              <p:nvPr/>
            </p:nvSpPr>
            <p:spPr>
              <a:xfrm>
                <a:off x="2362200" y="890550"/>
                <a:ext cx="4371900" cy="3362400"/>
              </a:xfrm>
              <a:prstGeom prst="roundRect">
                <a:avLst>
                  <a:gd name="adj" fmla="val 46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6"/>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6"/>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6"/>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6"/>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46"/>
            <p:cNvGrpSpPr/>
            <p:nvPr/>
          </p:nvGrpSpPr>
          <p:grpSpPr>
            <a:xfrm flipH="1">
              <a:off x="2062182" y="632487"/>
              <a:ext cx="5042987" cy="3878528"/>
              <a:chOff x="2362200" y="890550"/>
              <a:chExt cx="4371900" cy="3362400"/>
            </a:xfrm>
          </p:grpSpPr>
          <p:sp>
            <p:nvSpPr>
              <p:cNvPr id="602" name="Google Shape;602;p46"/>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6"/>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6"/>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6"/>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6"/>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46"/>
            <p:cNvGrpSpPr/>
            <p:nvPr/>
          </p:nvGrpSpPr>
          <p:grpSpPr>
            <a:xfrm flipH="1">
              <a:off x="1820484" y="951090"/>
              <a:ext cx="5042987" cy="3878528"/>
              <a:chOff x="2362200" y="890550"/>
              <a:chExt cx="4371900" cy="3362400"/>
            </a:xfrm>
          </p:grpSpPr>
          <p:sp>
            <p:nvSpPr>
              <p:cNvPr id="608" name="Google Shape;608;p46"/>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6"/>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6"/>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6"/>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6"/>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3" name="Google Shape;613;p46"/>
          <p:cNvSpPr txBox="1">
            <a:spLocks noGrp="1"/>
          </p:cNvSpPr>
          <p:nvPr>
            <p:ph type="title"/>
          </p:nvPr>
        </p:nvSpPr>
        <p:spPr>
          <a:xfrm>
            <a:off x="1993400" y="2020150"/>
            <a:ext cx="4755300" cy="17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800"/>
              <a:t>Análisis de los efectos y su impacto</a:t>
            </a:r>
            <a:endParaRPr sz="5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47"/>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Saturación de lugares especializados en análisis de la marcha</a:t>
            </a:r>
            <a:endParaRPr/>
          </a:p>
        </p:txBody>
      </p:sp>
      <p:sp>
        <p:nvSpPr>
          <p:cNvPr id="619" name="Google Shape;619;p47"/>
          <p:cNvSpPr txBox="1"/>
          <p:nvPr/>
        </p:nvSpPr>
        <p:spPr>
          <a:xfrm>
            <a:off x="940250" y="1856813"/>
            <a:ext cx="2041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b="1"/>
              <a:t>13 días</a:t>
            </a:r>
            <a:endParaRPr sz="4100" b="1"/>
          </a:p>
        </p:txBody>
      </p:sp>
      <p:pic>
        <p:nvPicPr>
          <p:cNvPr id="620" name="Google Shape;620;p47"/>
          <p:cNvPicPr preferRelativeResize="0"/>
          <p:nvPr/>
        </p:nvPicPr>
        <p:blipFill rotWithShape="1">
          <a:blip r:embed="rId3">
            <a:alphaModFix/>
          </a:blip>
          <a:srcRect l="9838" t="18962" r="1923" b="-7200"/>
          <a:stretch/>
        </p:blipFill>
        <p:spPr>
          <a:xfrm>
            <a:off x="3615125" y="1768075"/>
            <a:ext cx="5295574" cy="2970475"/>
          </a:xfrm>
          <a:prstGeom prst="rect">
            <a:avLst/>
          </a:prstGeom>
          <a:noFill/>
          <a:ln>
            <a:noFill/>
          </a:ln>
        </p:spPr>
      </p:pic>
      <p:sp>
        <p:nvSpPr>
          <p:cNvPr id="621" name="Google Shape;621;p47"/>
          <p:cNvSpPr/>
          <p:nvPr/>
        </p:nvSpPr>
        <p:spPr>
          <a:xfrm>
            <a:off x="614750" y="1579763"/>
            <a:ext cx="2692200" cy="1369800"/>
          </a:xfrm>
          <a:prstGeom prst="frame">
            <a:avLst>
              <a:gd name="adj1"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1624250" y="3094125"/>
            <a:ext cx="673200" cy="884100"/>
          </a:xfrm>
          <a:prstGeom prst="downArrow">
            <a:avLst>
              <a:gd name="adj1" fmla="val 50000"/>
              <a:gd name="adj2" fmla="val 50000"/>
            </a:avLst>
          </a:prstGeom>
          <a:solidFill>
            <a:schemeClr val="dk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706100" y="4122775"/>
            <a:ext cx="2509500" cy="8841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txBox="1"/>
          <p:nvPr/>
        </p:nvSpPr>
        <p:spPr>
          <a:xfrm>
            <a:off x="836600" y="4172275"/>
            <a:ext cx="2248500" cy="7851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300"/>
              <a:t>Tiempo de espera promedio de un paciente para ser atendido en el INR</a:t>
            </a:r>
            <a:endParaRPr sz="1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8"/>
          <p:cNvSpPr/>
          <p:nvPr/>
        </p:nvSpPr>
        <p:spPr>
          <a:xfrm>
            <a:off x="6556850" y="3267800"/>
            <a:ext cx="2509500" cy="13332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8"/>
          <p:cNvSpPr/>
          <p:nvPr/>
        </p:nvSpPr>
        <p:spPr>
          <a:xfrm>
            <a:off x="6791000" y="1448825"/>
            <a:ext cx="2041200" cy="1683300"/>
          </a:xfrm>
          <a:prstGeom prst="downArrowCallout">
            <a:avLst>
              <a:gd name="adj1" fmla="val 23383"/>
              <a:gd name="adj2" fmla="val 23628"/>
              <a:gd name="adj3" fmla="val 33887"/>
              <a:gd name="adj4" fmla="val 27792"/>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8"/>
          <p:cNvSpPr txBox="1">
            <a:spLocks noGrp="1"/>
          </p:cNvSpPr>
          <p:nvPr>
            <p:ph type="title"/>
          </p:nvPr>
        </p:nvSpPr>
        <p:spPr>
          <a:xfrm>
            <a:off x="187850" y="611175"/>
            <a:ext cx="5357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Mayores costos de tratamiento</a:t>
            </a:r>
            <a:endParaRPr/>
          </a:p>
        </p:txBody>
      </p:sp>
      <p:sp>
        <p:nvSpPr>
          <p:cNvPr id="632" name="Google Shape;632;p48"/>
          <p:cNvSpPr txBox="1"/>
          <p:nvPr/>
        </p:nvSpPr>
        <p:spPr>
          <a:xfrm>
            <a:off x="6791000" y="1448825"/>
            <a:ext cx="2041200" cy="5079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2100"/>
              <a:t>Sin diagnóstico</a:t>
            </a:r>
            <a:endParaRPr sz="2100"/>
          </a:p>
        </p:txBody>
      </p:sp>
      <p:sp>
        <p:nvSpPr>
          <p:cNvPr id="633" name="Google Shape;633;p48"/>
          <p:cNvSpPr txBox="1"/>
          <p:nvPr/>
        </p:nvSpPr>
        <p:spPr>
          <a:xfrm>
            <a:off x="6791000" y="3272750"/>
            <a:ext cx="2041200" cy="1385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sz="1300"/>
              <a:t>No hay tratamiento en las etapas iniciales de una enfermedad entonces luego se eleva su costo por complicaciones</a:t>
            </a:r>
            <a:endParaRPr sz="1300"/>
          </a:p>
        </p:txBody>
      </p:sp>
      <p:pic>
        <p:nvPicPr>
          <p:cNvPr id="634" name="Google Shape;634;p48"/>
          <p:cNvPicPr preferRelativeResize="0"/>
          <p:nvPr/>
        </p:nvPicPr>
        <p:blipFill>
          <a:blip r:embed="rId3">
            <a:alphaModFix/>
          </a:blip>
          <a:stretch>
            <a:fillRect/>
          </a:stretch>
        </p:blipFill>
        <p:spPr>
          <a:xfrm>
            <a:off x="304800" y="1281800"/>
            <a:ext cx="6252050" cy="35167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49"/>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Limitaciones de la actividad física</a:t>
            </a:r>
            <a:endParaRPr/>
          </a:p>
        </p:txBody>
      </p:sp>
      <p:pic>
        <p:nvPicPr>
          <p:cNvPr id="640" name="Google Shape;640;p49"/>
          <p:cNvPicPr preferRelativeResize="0"/>
          <p:nvPr/>
        </p:nvPicPr>
        <p:blipFill>
          <a:blip r:embed="rId3">
            <a:alphaModFix/>
          </a:blip>
          <a:stretch>
            <a:fillRect/>
          </a:stretch>
        </p:blipFill>
        <p:spPr>
          <a:xfrm>
            <a:off x="322325" y="1604500"/>
            <a:ext cx="5022625" cy="2719800"/>
          </a:xfrm>
          <a:prstGeom prst="rect">
            <a:avLst/>
          </a:prstGeom>
          <a:noFill/>
          <a:ln>
            <a:noFill/>
          </a:ln>
        </p:spPr>
      </p:pic>
      <p:sp>
        <p:nvSpPr>
          <p:cNvPr id="641" name="Google Shape;641;p49"/>
          <p:cNvSpPr/>
          <p:nvPr/>
        </p:nvSpPr>
        <p:spPr>
          <a:xfrm>
            <a:off x="5794800" y="1271525"/>
            <a:ext cx="2565000" cy="1293600"/>
          </a:xfrm>
          <a:prstGeom prst="ellipse">
            <a:avLst/>
          </a:prstGeom>
          <a:solidFill>
            <a:schemeClr val="accent2"/>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642" name="Google Shape;642;p49"/>
          <p:cNvSpPr txBox="1"/>
          <p:nvPr/>
        </p:nvSpPr>
        <p:spPr>
          <a:xfrm>
            <a:off x="6056700" y="1463825"/>
            <a:ext cx="20412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Se optimizan parámetros de velocidad, distancia, ancho y frecuencia de los pasos</a:t>
            </a:r>
            <a:endParaRPr sz="1300"/>
          </a:p>
        </p:txBody>
      </p:sp>
      <p:sp>
        <p:nvSpPr>
          <p:cNvPr id="643" name="Google Shape;643;p49"/>
          <p:cNvSpPr/>
          <p:nvPr/>
        </p:nvSpPr>
        <p:spPr>
          <a:xfrm>
            <a:off x="5759250" y="3038275"/>
            <a:ext cx="2636100" cy="1369800"/>
          </a:xfrm>
          <a:prstGeom prst="ellipse">
            <a:avLst/>
          </a:prstGeom>
          <a:solidFill>
            <a:schemeClr val="accent2"/>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644" name="Google Shape;644;p49"/>
          <p:cNvSpPr txBox="1"/>
          <p:nvPr/>
        </p:nvSpPr>
        <p:spPr>
          <a:xfrm>
            <a:off x="6204300" y="3130525"/>
            <a:ext cx="18936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La adaptación y optimización del ciclo de la marcha puede reducir hast un 8% el costo energético.</a:t>
            </a:r>
            <a:endParaRPr sz="1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0"/>
          <p:cNvSpPr txBox="1">
            <a:spLocks noGrp="1"/>
          </p:cNvSpPr>
          <p:nvPr>
            <p:ph type="title"/>
          </p:nvPr>
        </p:nvSpPr>
        <p:spPr>
          <a:xfrm>
            <a:off x="714300" y="54085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Aparición de nuevas lesiones en el paciente</a:t>
            </a:r>
            <a:endParaRPr/>
          </a:p>
        </p:txBody>
      </p:sp>
      <p:pic>
        <p:nvPicPr>
          <p:cNvPr id="650" name="Google Shape;650;p50"/>
          <p:cNvPicPr preferRelativeResize="0"/>
          <p:nvPr/>
        </p:nvPicPr>
        <p:blipFill>
          <a:blip r:embed="rId3">
            <a:alphaModFix/>
          </a:blip>
          <a:stretch>
            <a:fillRect/>
          </a:stretch>
        </p:blipFill>
        <p:spPr>
          <a:xfrm>
            <a:off x="5570950" y="3096325"/>
            <a:ext cx="3389474" cy="1820324"/>
          </a:xfrm>
          <a:prstGeom prst="rect">
            <a:avLst/>
          </a:prstGeom>
          <a:noFill/>
          <a:ln>
            <a:noFill/>
          </a:ln>
        </p:spPr>
      </p:pic>
      <p:sp>
        <p:nvSpPr>
          <p:cNvPr id="651" name="Google Shape;651;p50"/>
          <p:cNvSpPr/>
          <p:nvPr/>
        </p:nvSpPr>
        <p:spPr>
          <a:xfrm>
            <a:off x="5638850" y="1318725"/>
            <a:ext cx="3102300" cy="1100700"/>
          </a:xfrm>
          <a:prstGeom prst="roundRect">
            <a:avLst>
              <a:gd name="adj" fmla="val 16667"/>
            </a:avLst>
          </a:prstGeom>
          <a:solidFill>
            <a:schemeClr val="accent2"/>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0"/>
          <p:cNvSpPr txBox="1"/>
          <p:nvPr/>
        </p:nvSpPr>
        <p:spPr>
          <a:xfrm>
            <a:off x="5858125" y="1453425"/>
            <a:ext cx="3102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a:ea typeface="Montserrat"/>
                <a:cs typeface="Montserrat"/>
                <a:sym typeface="Montserrat"/>
              </a:rPr>
              <a:t>La gonartrosis es una enfermedad que debilita la articulación de la rodilla.</a:t>
            </a:r>
            <a:endParaRPr>
              <a:latin typeface="Montserrat"/>
              <a:ea typeface="Montserrat"/>
              <a:cs typeface="Montserrat"/>
              <a:sym typeface="Montserrat"/>
            </a:endParaRPr>
          </a:p>
        </p:txBody>
      </p:sp>
      <p:sp>
        <p:nvSpPr>
          <p:cNvPr id="653" name="Google Shape;653;p50"/>
          <p:cNvSpPr/>
          <p:nvPr/>
        </p:nvSpPr>
        <p:spPr>
          <a:xfrm>
            <a:off x="2822174" y="1432938"/>
            <a:ext cx="1377600" cy="703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0"/>
          <p:cNvSpPr txBox="1">
            <a:spLocks noGrp="1"/>
          </p:cNvSpPr>
          <p:nvPr>
            <p:ph type="subTitle" idx="4294967295"/>
          </p:nvPr>
        </p:nvSpPr>
        <p:spPr>
          <a:xfrm>
            <a:off x="321171" y="2138184"/>
            <a:ext cx="1997400" cy="349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Presentan complicaciones bilaterales</a:t>
            </a:r>
            <a:endParaRPr/>
          </a:p>
        </p:txBody>
      </p:sp>
      <p:sp>
        <p:nvSpPr>
          <p:cNvPr id="655" name="Google Shape;655;p50"/>
          <p:cNvSpPr txBox="1">
            <a:spLocks noGrp="1"/>
          </p:cNvSpPr>
          <p:nvPr>
            <p:ph type="title" idx="4294967295"/>
          </p:nvPr>
        </p:nvSpPr>
        <p:spPr>
          <a:xfrm>
            <a:off x="3061900" y="1557040"/>
            <a:ext cx="1451100" cy="33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44%</a:t>
            </a:r>
            <a:endParaRPr/>
          </a:p>
        </p:txBody>
      </p:sp>
      <p:sp>
        <p:nvSpPr>
          <p:cNvPr id="656" name="Google Shape;656;p50"/>
          <p:cNvSpPr txBox="1">
            <a:spLocks noGrp="1"/>
          </p:cNvSpPr>
          <p:nvPr>
            <p:ph type="title" idx="4294967295"/>
          </p:nvPr>
        </p:nvSpPr>
        <p:spPr>
          <a:xfrm>
            <a:off x="281875" y="1318725"/>
            <a:ext cx="2199600" cy="27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Pacientes con gonartrosis</a:t>
            </a:r>
            <a:endParaRPr sz="2500"/>
          </a:p>
        </p:txBody>
      </p:sp>
      <p:cxnSp>
        <p:nvCxnSpPr>
          <p:cNvPr id="657" name="Google Shape;657;p50"/>
          <p:cNvCxnSpPr>
            <a:endCxn id="655" idx="1"/>
          </p:cNvCxnSpPr>
          <p:nvPr/>
        </p:nvCxnSpPr>
        <p:spPr>
          <a:xfrm rot="10800000" flipH="1">
            <a:off x="2191300" y="1726390"/>
            <a:ext cx="870600" cy="138000"/>
          </a:xfrm>
          <a:prstGeom prst="bentConnector3">
            <a:avLst>
              <a:gd name="adj1" fmla="val 50000"/>
            </a:avLst>
          </a:prstGeom>
          <a:noFill/>
          <a:ln w="9525" cap="flat" cmpd="sng">
            <a:solidFill>
              <a:schemeClr val="dk2"/>
            </a:solidFill>
            <a:prstDash val="dot"/>
            <a:round/>
            <a:headEnd type="none" w="med" len="med"/>
            <a:tailEnd type="none" w="med" len="med"/>
          </a:ln>
        </p:spPr>
      </p:cxnSp>
      <p:sp>
        <p:nvSpPr>
          <p:cNvPr id="658" name="Google Shape;658;p50"/>
          <p:cNvSpPr/>
          <p:nvPr/>
        </p:nvSpPr>
        <p:spPr>
          <a:xfrm>
            <a:off x="2923274" y="3391756"/>
            <a:ext cx="1134900" cy="786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0"/>
          <p:cNvSpPr txBox="1">
            <a:spLocks noGrp="1"/>
          </p:cNvSpPr>
          <p:nvPr>
            <p:ph type="title" idx="4294967295"/>
          </p:nvPr>
        </p:nvSpPr>
        <p:spPr>
          <a:xfrm>
            <a:off x="3006091" y="3548045"/>
            <a:ext cx="1451100" cy="47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70%</a:t>
            </a:r>
            <a:endParaRPr sz="2700"/>
          </a:p>
        </p:txBody>
      </p:sp>
      <p:sp>
        <p:nvSpPr>
          <p:cNvPr id="660" name="Google Shape;660;p50"/>
          <p:cNvSpPr txBox="1">
            <a:spLocks noGrp="1"/>
          </p:cNvSpPr>
          <p:nvPr>
            <p:ph type="subTitle" idx="4294967295"/>
          </p:nvPr>
        </p:nvSpPr>
        <p:spPr>
          <a:xfrm>
            <a:off x="361201" y="4193506"/>
            <a:ext cx="1997400" cy="48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Presentan disminución de fuerza muscular</a:t>
            </a:r>
            <a:endParaRPr/>
          </a:p>
        </p:txBody>
      </p:sp>
      <p:sp>
        <p:nvSpPr>
          <p:cNvPr id="661" name="Google Shape;661;p50"/>
          <p:cNvSpPr txBox="1">
            <a:spLocks noGrp="1"/>
          </p:cNvSpPr>
          <p:nvPr>
            <p:ph type="title" idx="4294967295"/>
          </p:nvPr>
        </p:nvSpPr>
        <p:spPr>
          <a:xfrm>
            <a:off x="321175" y="3330774"/>
            <a:ext cx="2199600" cy="3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Rodillas con gonartrosis</a:t>
            </a:r>
            <a:endParaRPr sz="2500"/>
          </a:p>
        </p:txBody>
      </p:sp>
      <p:cxnSp>
        <p:nvCxnSpPr>
          <p:cNvPr id="662" name="Google Shape;662;p50"/>
          <p:cNvCxnSpPr>
            <a:stCxn id="661" idx="3"/>
          </p:cNvCxnSpPr>
          <p:nvPr/>
        </p:nvCxnSpPr>
        <p:spPr>
          <a:xfrm rot="10800000" flipH="1">
            <a:off x="2520775" y="3459024"/>
            <a:ext cx="675300" cy="67500"/>
          </a:xfrm>
          <a:prstGeom prst="bentConnector3">
            <a:avLst>
              <a:gd name="adj1" fmla="val 50000"/>
            </a:avLst>
          </a:prstGeom>
          <a:noFill/>
          <a:ln w="9525" cap="flat" cmpd="sng">
            <a:solidFill>
              <a:schemeClr val="dk2"/>
            </a:solidFill>
            <a:prstDash val="dot"/>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667" name="Google Shape;667;p51"/>
          <p:cNvGrpSpPr/>
          <p:nvPr/>
        </p:nvGrpSpPr>
        <p:grpSpPr>
          <a:xfrm>
            <a:off x="1820484" y="313884"/>
            <a:ext cx="5503026" cy="4515734"/>
            <a:chOff x="1820484" y="313884"/>
            <a:chExt cx="5503026" cy="4515734"/>
          </a:xfrm>
        </p:grpSpPr>
        <p:grpSp>
          <p:nvGrpSpPr>
            <p:cNvPr id="668" name="Google Shape;668;p51"/>
            <p:cNvGrpSpPr/>
            <p:nvPr/>
          </p:nvGrpSpPr>
          <p:grpSpPr>
            <a:xfrm flipH="1">
              <a:off x="2280524" y="313884"/>
              <a:ext cx="5042987" cy="3878528"/>
              <a:chOff x="2362200" y="890550"/>
              <a:chExt cx="4371900" cy="3362400"/>
            </a:xfrm>
          </p:grpSpPr>
          <p:sp>
            <p:nvSpPr>
              <p:cNvPr id="669" name="Google Shape;669;p51"/>
              <p:cNvSpPr/>
              <p:nvPr/>
            </p:nvSpPr>
            <p:spPr>
              <a:xfrm>
                <a:off x="2362200" y="890550"/>
                <a:ext cx="4371900" cy="3362400"/>
              </a:xfrm>
              <a:prstGeom prst="roundRect">
                <a:avLst>
                  <a:gd name="adj" fmla="val 46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1"/>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1"/>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1"/>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1"/>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51"/>
            <p:cNvGrpSpPr/>
            <p:nvPr/>
          </p:nvGrpSpPr>
          <p:grpSpPr>
            <a:xfrm flipH="1">
              <a:off x="2062182" y="632487"/>
              <a:ext cx="5042987" cy="3878528"/>
              <a:chOff x="2362200" y="890550"/>
              <a:chExt cx="4371900" cy="3362400"/>
            </a:xfrm>
          </p:grpSpPr>
          <p:sp>
            <p:nvSpPr>
              <p:cNvPr id="675" name="Google Shape;675;p51"/>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1"/>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1"/>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1"/>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1"/>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51"/>
            <p:cNvGrpSpPr/>
            <p:nvPr/>
          </p:nvGrpSpPr>
          <p:grpSpPr>
            <a:xfrm flipH="1">
              <a:off x="1820484" y="951090"/>
              <a:ext cx="5042987" cy="3878528"/>
              <a:chOff x="2362200" y="890550"/>
              <a:chExt cx="4371900" cy="3362400"/>
            </a:xfrm>
          </p:grpSpPr>
          <p:sp>
            <p:nvSpPr>
              <p:cNvPr id="681" name="Google Shape;681;p51"/>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1"/>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1"/>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1"/>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1"/>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6" name="Google Shape;686;p51"/>
          <p:cNvSpPr txBox="1">
            <a:spLocks noGrp="1"/>
          </p:cNvSpPr>
          <p:nvPr>
            <p:ph type="title"/>
          </p:nvPr>
        </p:nvSpPr>
        <p:spPr>
          <a:xfrm>
            <a:off x="1993400" y="2020150"/>
            <a:ext cx="4755300" cy="17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800"/>
              <a:t>Análisis de las causas y sus factores</a:t>
            </a:r>
            <a:endParaRPr sz="5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52"/>
          <p:cNvSpPr txBox="1">
            <a:spLocks noGrp="1"/>
          </p:cNvSpPr>
          <p:nvPr>
            <p:ph type="title"/>
          </p:nvPr>
        </p:nvSpPr>
        <p:spPr>
          <a:xfrm>
            <a:off x="385525" y="540850"/>
            <a:ext cx="84252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 paciente debe de visitar frecuentemente al especialista</a:t>
            </a:r>
            <a:endParaRPr/>
          </a:p>
        </p:txBody>
      </p:sp>
      <p:pic>
        <p:nvPicPr>
          <p:cNvPr id="692" name="Google Shape;692;p52"/>
          <p:cNvPicPr preferRelativeResize="0"/>
          <p:nvPr/>
        </p:nvPicPr>
        <p:blipFill>
          <a:blip r:embed="rId3">
            <a:alphaModFix/>
          </a:blip>
          <a:stretch>
            <a:fillRect/>
          </a:stretch>
        </p:blipFill>
        <p:spPr>
          <a:xfrm>
            <a:off x="5741600" y="1562423"/>
            <a:ext cx="1906452" cy="1270624"/>
          </a:xfrm>
          <a:prstGeom prst="rect">
            <a:avLst/>
          </a:prstGeom>
          <a:noFill/>
          <a:ln>
            <a:noFill/>
          </a:ln>
        </p:spPr>
      </p:pic>
      <p:sp>
        <p:nvSpPr>
          <p:cNvPr id="693" name="Google Shape;693;p52"/>
          <p:cNvSpPr/>
          <p:nvPr/>
        </p:nvSpPr>
        <p:spPr>
          <a:xfrm>
            <a:off x="513250" y="1678050"/>
            <a:ext cx="3102300" cy="1155000"/>
          </a:xfrm>
          <a:prstGeom prst="roundRect">
            <a:avLst>
              <a:gd name="adj" fmla="val 16667"/>
            </a:avLst>
          </a:prstGeom>
          <a:solidFill>
            <a:schemeClr val="accent2"/>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2"/>
          <p:cNvSpPr txBox="1"/>
          <p:nvPr/>
        </p:nvSpPr>
        <p:spPr>
          <a:xfrm>
            <a:off x="673050" y="1732200"/>
            <a:ext cx="3102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a:ea typeface="Montserrat"/>
                <a:cs typeface="Montserrat"/>
                <a:sym typeface="Montserrat"/>
              </a:rPr>
              <a:t>El ir frecuentemente a terapia puede resultar desalentador para el paciente, por el tiempo que consume.</a:t>
            </a:r>
            <a:endParaRPr>
              <a:latin typeface="Montserrat"/>
              <a:ea typeface="Montserrat"/>
              <a:cs typeface="Montserrat"/>
              <a:sym typeface="Montserrat"/>
            </a:endParaRPr>
          </a:p>
        </p:txBody>
      </p:sp>
      <p:grpSp>
        <p:nvGrpSpPr>
          <p:cNvPr id="695" name="Google Shape;695;p52"/>
          <p:cNvGrpSpPr/>
          <p:nvPr/>
        </p:nvGrpSpPr>
        <p:grpSpPr>
          <a:xfrm>
            <a:off x="5994310" y="3969626"/>
            <a:ext cx="1907624" cy="840636"/>
            <a:chOff x="-4588775" y="152400"/>
            <a:chExt cx="3095787" cy="1384446"/>
          </a:xfrm>
        </p:grpSpPr>
        <p:sp>
          <p:nvSpPr>
            <p:cNvPr id="696" name="Google Shape;696;p52"/>
            <p:cNvSpPr/>
            <p:nvPr/>
          </p:nvSpPr>
          <p:spPr>
            <a:xfrm>
              <a:off x="-4588775" y="152400"/>
              <a:ext cx="3095787" cy="1384446"/>
            </a:xfrm>
            <a:custGeom>
              <a:avLst/>
              <a:gdLst/>
              <a:ahLst/>
              <a:cxnLst/>
              <a:rect l="l" t="t" r="r" b="b"/>
              <a:pathLst>
                <a:path w="13729" h="8699" extrusionOk="0">
                  <a:moveTo>
                    <a:pt x="407" y="1"/>
                  </a:moveTo>
                  <a:cubicBezTo>
                    <a:pt x="175" y="1"/>
                    <a:pt x="1" y="175"/>
                    <a:pt x="1" y="392"/>
                  </a:cubicBezTo>
                  <a:lnTo>
                    <a:pt x="1" y="8292"/>
                  </a:lnTo>
                  <a:cubicBezTo>
                    <a:pt x="1" y="8524"/>
                    <a:pt x="175" y="8698"/>
                    <a:pt x="407" y="8698"/>
                  </a:cubicBezTo>
                  <a:lnTo>
                    <a:pt x="13322" y="8698"/>
                  </a:lnTo>
                  <a:cubicBezTo>
                    <a:pt x="13540" y="8698"/>
                    <a:pt x="13728" y="8524"/>
                    <a:pt x="13728" y="8292"/>
                  </a:cubicBezTo>
                  <a:lnTo>
                    <a:pt x="13728" y="392"/>
                  </a:lnTo>
                  <a:cubicBezTo>
                    <a:pt x="13728" y="175"/>
                    <a:pt x="13540" y="1"/>
                    <a:pt x="13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2"/>
            <p:cNvSpPr/>
            <p:nvPr/>
          </p:nvSpPr>
          <p:spPr>
            <a:xfrm>
              <a:off x="-4546157" y="336867"/>
              <a:ext cx="3010550" cy="1167243"/>
            </a:xfrm>
            <a:custGeom>
              <a:avLst/>
              <a:gdLst/>
              <a:ahLst/>
              <a:cxnLst/>
              <a:rect l="l" t="t" r="r" b="b"/>
              <a:pathLst>
                <a:path w="13351" h="7771" extrusionOk="0">
                  <a:moveTo>
                    <a:pt x="319" y="1"/>
                  </a:moveTo>
                  <a:cubicBezTo>
                    <a:pt x="145" y="1"/>
                    <a:pt x="0" y="131"/>
                    <a:pt x="0" y="305"/>
                  </a:cubicBezTo>
                  <a:lnTo>
                    <a:pt x="0" y="7452"/>
                  </a:lnTo>
                  <a:cubicBezTo>
                    <a:pt x="0" y="7626"/>
                    <a:pt x="145" y="7771"/>
                    <a:pt x="319" y="7771"/>
                  </a:cubicBezTo>
                  <a:lnTo>
                    <a:pt x="13032" y="7771"/>
                  </a:lnTo>
                  <a:cubicBezTo>
                    <a:pt x="13206" y="7771"/>
                    <a:pt x="13351" y="7626"/>
                    <a:pt x="13351" y="7452"/>
                  </a:cubicBezTo>
                  <a:lnTo>
                    <a:pt x="13351" y="305"/>
                  </a:lnTo>
                  <a:cubicBezTo>
                    <a:pt x="13351" y="131"/>
                    <a:pt x="13206" y="1"/>
                    <a:pt x="13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2"/>
            <p:cNvSpPr/>
            <p:nvPr/>
          </p:nvSpPr>
          <p:spPr>
            <a:xfrm>
              <a:off x="-1637096" y="21498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2"/>
            <p:cNvSpPr/>
            <p:nvPr/>
          </p:nvSpPr>
          <p:spPr>
            <a:xfrm>
              <a:off x="-1764499" y="21498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2"/>
            <p:cNvSpPr/>
            <p:nvPr/>
          </p:nvSpPr>
          <p:spPr>
            <a:xfrm>
              <a:off x="-1911745" y="21386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52"/>
          <p:cNvGrpSpPr/>
          <p:nvPr/>
        </p:nvGrpSpPr>
        <p:grpSpPr>
          <a:xfrm>
            <a:off x="3506867" y="3969624"/>
            <a:ext cx="1907624" cy="840636"/>
            <a:chOff x="-4588775" y="152400"/>
            <a:chExt cx="3095787" cy="1384446"/>
          </a:xfrm>
        </p:grpSpPr>
        <p:sp>
          <p:nvSpPr>
            <p:cNvPr id="702" name="Google Shape;702;p52"/>
            <p:cNvSpPr/>
            <p:nvPr/>
          </p:nvSpPr>
          <p:spPr>
            <a:xfrm>
              <a:off x="-4588775" y="152400"/>
              <a:ext cx="3095787" cy="1384446"/>
            </a:xfrm>
            <a:custGeom>
              <a:avLst/>
              <a:gdLst/>
              <a:ahLst/>
              <a:cxnLst/>
              <a:rect l="l" t="t" r="r" b="b"/>
              <a:pathLst>
                <a:path w="13729" h="8699" extrusionOk="0">
                  <a:moveTo>
                    <a:pt x="407" y="1"/>
                  </a:moveTo>
                  <a:cubicBezTo>
                    <a:pt x="175" y="1"/>
                    <a:pt x="1" y="175"/>
                    <a:pt x="1" y="392"/>
                  </a:cubicBezTo>
                  <a:lnTo>
                    <a:pt x="1" y="8292"/>
                  </a:lnTo>
                  <a:cubicBezTo>
                    <a:pt x="1" y="8524"/>
                    <a:pt x="175" y="8698"/>
                    <a:pt x="407" y="8698"/>
                  </a:cubicBezTo>
                  <a:lnTo>
                    <a:pt x="13322" y="8698"/>
                  </a:lnTo>
                  <a:cubicBezTo>
                    <a:pt x="13540" y="8698"/>
                    <a:pt x="13728" y="8524"/>
                    <a:pt x="13728" y="8292"/>
                  </a:cubicBezTo>
                  <a:lnTo>
                    <a:pt x="13728" y="392"/>
                  </a:lnTo>
                  <a:cubicBezTo>
                    <a:pt x="13728" y="175"/>
                    <a:pt x="13540" y="1"/>
                    <a:pt x="13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2"/>
            <p:cNvSpPr/>
            <p:nvPr/>
          </p:nvSpPr>
          <p:spPr>
            <a:xfrm>
              <a:off x="-4546157" y="336867"/>
              <a:ext cx="3010550" cy="1167243"/>
            </a:xfrm>
            <a:custGeom>
              <a:avLst/>
              <a:gdLst/>
              <a:ahLst/>
              <a:cxnLst/>
              <a:rect l="l" t="t" r="r" b="b"/>
              <a:pathLst>
                <a:path w="13351" h="7771" extrusionOk="0">
                  <a:moveTo>
                    <a:pt x="319" y="1"/>
                  </a:moveTo>
                  <a:cubicBezTo>
                    <a:pt x="145" y="1"/>
                    <a:pt x="0" y="131"/>
                    <a:pt x="0" y="305"/>
                  </a:cubicBezTo>
                  <a:lnTo>
                    <a:pt x="0" y="7452"/>
                  </a:lnTo>
                  <a:cubicBezTo>
                    <a:pt x="0" y="7626"/>
                    <a:pt x="145" y="7771"/>
                    <a:pt x="319" y="7771"/>
                  </a:cubicBezTo>
                  <a:lnTo>
                    <a:pt x="13032" y="7771"/>
                  </a:lnTo>
                  <a:cubicBezTo>
                    <a:pt x="13206" y="7771"/>
                    <a:pt x="13351" y="7626"/>
                    <a:pt x="13351" y="7452"/>
                  </a:cubicBezTo>
                  <a:lnTo>
                    <a:pt x="13351" y="305"/>
                  </a:lnTo>
                  <a:cubicBezTo>
                    <a:pt x="13351" y="131"/>
                    <a:pt x="13206" y="1"/>
                    <a:pt x="13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2"/>
            <p:cNvSpPr/>
            <p:nvPr/>
          </p:nvSpPr>
          <p:spPr>
            <a:xfrm>
              <a:off x="-1637096" y="21498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2"/>
            <p:cNvSpPr/>
            <p:nvPr/>
          </p:nvSpPr>
          <p:spPr>
            <a:xfrm>
              <a:off x="-1764499" y="21498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2"/>
            <p:cNvSpPr/>
            <p:nvPr/>
          </p:nvSpPr>
          <p:spPr>
            <a:xfrm>
              <a:off x="-1911745" y="21386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52"/>
          <p:cNvGrpSpPr/>
          <p:nvPr/>
        </p:nvGrpSpPr>
        <p:grpSpPr>
          <a:xfrm>
            <a:off x="939717" y="3969626"/>
            <a:ext cx="1907624" cy="840636"/>
            <a:chOff x="-4588775" y="152400"/>
            <a:chExt cx="3095787" cy="1384446"/>
          </a:xfrm>
        </p:grpSpPr>
        <p:sp>
          <p:nvSpPr>
            <p:cNvPr id="708" name="Google Shape;708;p52"/>
            <p:cNvSpPr/>
            <p:nvPr/>
          </p:nvSpPr>
          <p:spPr>
            <a:xfrm>
              <a:off x="-4588775" y="152400"/>
              <a:ext cx="3095787" cy="1384446"/>
            </a:xfrm>
            <a:custGeom>
              <a:avLst/>
              <a:gdLst/>
              <a:ahLst/>
              <a:cxnLst/>
              <a:rect l="l" t="t" r="r" b="b"/>
              <a:pathLst>
                <a:path w="13729" h="8699" extrusionOk="0">
                  <a:moveTo>
                    <a:pt x="407" y="1"/>
                  </a:moveTo>
                  <a:cubicBezTo>
                    <a:pt x="175" y="1"/>
                    <a:pt x="1" y="175"/>
                    <a:pt x="1" y="392"/>
                  </a:cubicBezTo>
                  <a:lnTo>
                    <a:pt x="1" y="8292"/>
                  </a:lnTo>
                  <a:cubicBezTo>
                    <a:pt x="1" y="8524"/>
                    <a:pt x="175" y="8698"/>
                    <a:pt x="407" y="8698"/>
                  </a:cubicBezTo>
                  <a:lnTo>
                    <a:pt x="13322" y="8698"/>
                  </a:lnTo>
                  <a:cubicBezTo>
                    <a:pt x="13540" y="8698"/>
                    <a:pt x="13728" y="8524"/>
                    <a:pt x="13728" y="8292"/>
                  </a:cubicBezTo>
                  <a:lnTo>
                    <a:pt x="13728" y="392"/>
                  </a:lnTo>
                  <a:cubicBezTo>
                    <a:pt x="13728" y="175"/>
                    <a:pt x="13540"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2"/>
            <p:cNvSpPr/>
            <p:nvPr/>
          </p:nvSpPr>
          <p:spPr>
            <a:xfrm>
              <a:off x="-4546157" y="336867"/>
              <a:ext cx="3010550" cy="1167243"/>
            </a:xfrm>
            <a:custGeom>
              <a:avLst/>
              <a:gdLst/>
              <a:ahLst/>
              <a:cxnLst/>
              <a:rect l="l" t="t" r="r" b="b"/>
              <a:pathLst>
                <a:path w="13351" h="7771" extrusionOk="0">
                  <a:moveTo>
                    <a:pt x="319" y="1"/>
                  </a:moveTo>
                  <a:cubicBezTo>
                    <a:pt x="145" y="1"/>
                    <a:pt x="0" y="131"/>
                    <a:pt x="0" y="305"/>
                  </a:cubicBezTo>
                  <a:lnTo>
                    <a:pt x="0" y="7452"/>
                  </a:lnTo>
                  <a:cubicBezTo>
                    <a:pt x="0" y="7626"/>
                    <a:pt x="145" y="7771"/>
                    <a:pt x="319" y="7771"/>
                  </a:cubicBezTo>
                  <a:lnTo>
                    <a:pt x="13032" y="7771"/>
                  </a:lnTo>
                  <a:cubicBezTo>
                    <a:pt x="13206" y="7771"/>
                    <a:pt x="13351" y="7626"/>
                    <a:pt x="13351" y="7452"/>
                  </a:cubicBezTo>
                  <a:lnTo>
                    <a:pt x="13351" y="305"/>
                  </a:lnTo>
                  <a:cubicBezTo>
                    <a:pt x="13351" y="131"/>
                    <a:pt x="13206" y="1"/>
                    <a:pt x="13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2"/>
            <p:cNvSpPr/>
            <p:nvPr/>
          </p:nvSpPr>
          <p:spPr>
            <a:xfrm>
              <a:off x="-1637096" y="21498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2"/>
            <p:cNvSpPr/>
            <p:nvPr/>
          </p:nvSpPr>
          <p:spPr>
            <a:xfrm>
              <a:off x="-1764499" y="21498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2"/>
            <p:cNvSpPr/>
            <p:nvPr/>
          </p:nvSpPr>
          <p:spPr>
            <a:xfrm>
              <a:off x="-1911745" y="21386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52"/>
          <p:cNvSpPr txBox="1">
            <a:spLocks noGrp="1"/>
          </p:cNvSpPr>
          <p:nvPr>
            <p:ph type="subTitle" idx="1"/>
          </p:nvPr>
        </p:nvSpPr>
        <p:spPr>
          <a:xfrm>
            <a:off x="975990" y="4236200"/>
            <a:ext cx="1835100" cy="4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sesiones semanales</a:t>
            </a:r>
            <a:endParaRPr/>
          </a:p>
        </p:txBody>
      </p:sp>
      <p:sp>
        <p:nvSpPr>
          <p:cNvPr id="714" name="Google Shape;714;p52"/>
          <p:cNvSpPr txBox="1">
            <a:spLocks noGrp="1"/>
          </p:cNvSpPr>
          <p:nvPr>
            <p:ph type="subTitle" idx="4294967295"/>
          </p:nvPr>
        </p:nvSpPr>
        <p:spPr>
          <a:xfrm>
            <a:off x="3608840" y="4178888"/>
            <a:ext cx="1703700" cy="422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Sesiones durante 6 meses.</a:t>
            </a:r>
            <a:endParaRPr/>
          </a:p>
        </p:txBody>
      </p:sp>
      <p:sp>
        <p:nvSpPr>
          <p:cNvPr id="715" name="Google Shape;715;p52"/>
          <p:cNvSpPr txBox="1">
            <a:spLocks noGrp="1"/>
          </p:cNvSpPr>
          <p:nvPr>
            <p:ph type="subTitle" idx="4294967295"/>
          </p:nvPr>
        </p:nvSpPr>
        <p:spPr>
          <a:xfrm>
            <a:off x="6350038" y="4208738"/>
            <a:ext cx="1403100" cy="362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45 minutos por sesión</a:t>
            </a:r>
            <a:endParaRPr/>
          </a:p>
        </p:txBody>
      </p:sp>
      <p:sp>
        <p:nvSpPr>
          <p:cNvPr id="716" name="Google Shape;716;p52"/>
          <p:cNvSpPr txBox="1"/>
          <p:nvPr/>
        </p:nvSpPr>
        <p:spPr>
          <a:xfrm>
            <a:off x="883304" y="3334525"/>
            <a:ext cx="397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a:ea typeface="Montserrat"/>
                <a:cs typeface="Montserrat"/>
                <a:sym typeface="Montserrat"/>
              </a:rPr>
              <a:t>Paciente con osteoartritis moderada</a:t>
            </a:r>
            <a:endParaRPr>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53"/>
          <p:cNvPicPr preferRelativeResize="0"/>
          <p:nvPr/>
        </p:nvPicPr>
        <p:blipFill>
          <a:blip r:embed="rId3">
            <a:alphaModFix/>
          </a:blip>
          <a:stretch>
            <a:fillRect/>
          </a:stretch>
        </p:blipFill>
        <p:spPr>
          <a:xfrm>
            <a:off x="5467774" y="1561338"/>
            <a:ext cx="2268249" cy="1701175"/>
          </a:xfrm>
          <a:prstGeom prst="rect">
            <a:avLst/>
          </a:prstGeom>
          <a:noFill/>
          <a:ln>
            <a:noFill/>
          </a:ln>
        </p:spPr>
      </p:pic>
      <p:pic>
        <p:nvPicPr>
          <p:cNvPr id="722" name="Google Shape;722;p53"/>
          <p:cNvPicPr preferRelativeResize="0"/>
          <p:nvPr/>
        </p:nvPicPr>
        <p:blipFill>
          <a:blip r:embed="rId4">
            <a:alphaModFix/>
          </a:blip>
          <a:stretch>
            <a:fillRect/>
          </a:stretch>
        </p:blipFill>
        <p:spPr>
          <a:xfrm>
            <a:off x="889412" y="3262537"/>
            <a:ext cx="2708424" cy="1524275"/>
          </a:xfrm>
          <a:prstGeom prst="rect">
            <a:avLst/>
          </a:prstGeom>
          <a:noFill/>
          <a:ln>
            <a:noFill/>
          </a:ln>
        </p:spPr>
      </p:pic>
      <p:sp>
        <p:nvSpPr>
          <p:cNvPr id="723" name="Google Shape;723;p53"/>
          <p:cNvSpPr/>
          <p:nvPr/>
        </p:nvSpPr>
        <p:spPr>
          <a:xfrm>
            <a:off x="743625" y="1756725"/>
            <a:ext cx="3102300" cy="1155000"/>
          </a:xfrm>
          <a:prstGeom prst="roundRect">
            <a:avLst>
              <a:gd name="adj" fmla="val 16667"/>
            </a:avLst>
          </a:prstGeom>
          <a:solidFill>
            <a:schemeClr val="accent2"/>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3"/>
          <p:cNvSpPr txBox="1"/>
          <p:nvPr/>
        </p:nvSpPr>
        <p:spPr>
          <a:xfrm>
            <a:off x="818800" y="1810875"/>
            <a:ext cx="3102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a:ea typeface="Montserrat"/>
                <a:cs typeface="Montserrat"/>
                <a:sym typeface="Montserrat"/>
              </a:rPr>
              <a:t>En el año 2020, se inauguró el Laboratorio de Análisis de la Marcha en el Instituto Nacional de Rehabilitación (INR)</a:t>
            </a:r>
            <a:endParaRPr>
              <a:latin typeface="Montserrat"/>
              <a:ea typeface="Montserrat"/>
              <a:cs typeface="Montserrat"/>
              <a:sym typeface="Montserrat"/>
            </a:endParaRPr>
          </a:p>
        </p:txBody>
      </p:sp>
      <p:sp>
        <p:nvSpPr>
          <p:cNvPr id="725" name="Google Shape;725;p53"/>
          <p:cNvSpPr txBox="1"/>
          <p:nvPr/>
        </p:nvSpPr>
        <p:spPr>
          <a:xfrm>
            <a:off x="246575" y="620575"/>
            <a:ext cx="8538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latin typeface="Alata"/>
                <a:ea typeface="Alata"/>
                <a:cs typeface="Alata"/>
                <a:sym typeface="Alata"/>
              </a:rPr>
              <a:t>Los dispositivos para medir la marcha disponibles se encuentran únicamente en el INR</a:t>
            </a:r>
            <a:endParaRPr sz="2800">
              <a:solidFill>
                <a:schemeClr val="dk1"/>
              </a:solidFill>
              <a:latin typeface="Alata"/>
              <a:ea typeface="Alata"/>
              <a:cs typeface="Alata"/>
              <a:sym typeface="Alata"/>
            </a:endParaRPr>
          </a:p>
        </p:txBody>
      </p:sp>
      <p:grpSp>
        <p:nvGrpSpPr>
          <p:cNvPr id="726" name="Google Shape;726;p53"/>
          <p:cNvGrpSpPr/>
          <p:nvPr/>
        </p:nvGrpSpPr>
        <p:grpSpPr>
          <a:xfrm>
            <a:off x="4231301" y="3328286"/>
            <a:ext cx="4741206" cy="1524360"/>
            <a:chOff x="1465050" y="946225"/>
            <a:chExt cx="6213900" cy="3359100"/>
          </a:xfrm>
        </p:grpSpPr>
        <p:sp>
          <p:nvSpPr>
            <p:cNvPr id="727" name="Google Shape;727;p53"/>
            <p:cNvSpPr/>
            <p:nvPr/>
          </p:nvSpPr>
          <p:spPr>
            <a:xfrm flipH="1">
              <a:off x="1465050" y="946225"/>
              <a:ext cx="6213900" cy="33591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3"/>
            <p:cNvSpPr/>
            <p:nvPr/>
          </p:nvSpPr>
          <p:spPr>
            <a:xfrm flipH="1">
              <a:off x="1527450" y="1174625"/>
              <a:ext cx="6089100" cy="3073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3"/>
            <p:cNvSpPr/>
            <p:nvPr/>
          </p:nvSpPr>
          <p:spPr>
            <a:xfrm flipH="1">
              <a:off x="1542006" y="1017959"/>
              <a:ext cx="90777" cy="9077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3"/>
            <p:cNvSpPr/>
            <p:nvPr/>
          </p:nvSpPr>
          <p:spPr>
            <a:xfrm flipH="1">
              <a:off x="1689226" y="1017959"/>
              <a:ext cx="90517" cy="9077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3"/>
            <p:cNvSpPr/>
            <p:nvPr/>
          </p:nvSpPr>
          <p:spPr>
            <a:xfrm flipH="1">
              <a:off x="1839826" y="1016662"/>
              <a:ext cx="109764" cy="93378"/>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53"/>
          <p:cNvSpPr txBox="1">
            <a:spLocks noGrp="1"/>
          </p:cNvSpPr>
          <p:nvPr>
            <p:ph type="title"/>
          </p:nvPr>
        </p:nvSpPr>
        <p:spPr>
          <a:xfrm>
            <a:off x="5002350" y="3537987"/>
            <a:ext cx="3469800" cy="8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Gran parte de los equipos para medir la marcha asignados a:</a:t>
            </a:r>
            <a:endParaRPr sz="2300"/>
          </a:p>
        </p:txBody>
      </p:sp>
      <p:cxnSp>
        <p:nvCxnSpPr>
          <p:cNvPr id="733" name="Google Shape;733;p53"/>
          <p:cNvCxnSpPr>
            <a:endCxn id="722" idx="3"/>
          </p:cNvCxnSpPr>
          <p:nvPr/>
        </p:nvCxnSpPr>
        <p:spPr>
          <a:xfrm rot="10800000">
            <a:off x="3597837" y="4024675"/>
            <a:ext cx="586500" cy="46800"/>
          </a:xfrm>
          <a:prstGeom prst="straightConnector1">
            <a:avLst/>
          </a:prstGeom>
          <a:noFill/>
          <a:ln w="9525" cap="flat" cmpd="sng">
            <a:solidFill>
              <a:schemeClr val="dk2"/>
            </a:solidFill>
            <a:prstDash val="solid"/>
            <a:round/>
            <a:headEnd type="none" w="med" len="med"/>
            <a:tailEnd type="triangle" w="med" len="med"/>
          </a:ln>
        </p:spPr>
      </p:cxnSp>
      <p:sp>
        <p:nvSpPr>
          <p:cNvPr id="734" name="Google Shape;734;p53"/>
          <p:cNvSpPr txBox="1"/>
          <p:nvPr/>
        </p:nvSpPr>
        <p:spPr>
          <a:xfrm>
            <a:off x="743613" y="478682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Alata"/>
                <a:ea typeface="Alata"/>
                <a:cs typeface="Alata"/>
                <a:sym typeface="Alata"/>
              </a:rPr>
              <a:t>Laboratorio de Análisis de la Marcha</a:t>
            </a:r>
            <a:endParaRPr sz="1000">
              <a:solidFill>
                <a:schemeClr val="dk1"/>
              </a:solidFill>
              <a:latin typeface="Alata"/>
              <a:ea typeface="Alata"/>
              <a:cs typeface="Alata"/>
              <a:sym typeface="Alat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grpSp>
        <p:nvGrpSpPr>
          <p:cNvPr id="409" name="Google Shape;409;p34"/>
          <p:cNvGrpSpPr/>
          <p:nvPr/>
        </p:nvGrpSpPr>
        <p:grpSpPr>
          <a:xfrm>
            <a:off x="1820484" y="313884"/>
            <a:ext cx="5503026" cy="4515734"/>
            <a:chOff x="1820484" y="313884"/>
            <a:chExt cx="5503026" cy="4515734"/>
          </a:xfrm>
        </p:grpSpPr>
        <p:grpSp>
          <p:nvGrpSpPr>
            <p:cNvPr id="410" name="Google Shape;410;p34"/>
            <p:cNvGrpSpPr/>
            <p:nvPr/>
          </p:nvGrpSpPr>
          <p:grpSpPr>
            <a:xfrm flipH="1">
              <a:off x="2280524" y="313884"/>
              <a:ext cx="5042987" cy="3878528"/>
              <a:chOff x="2362200" y="890550"/>
              <a:chExt cx="4371900" cy="3362400"/>
            </a:xfrm>
          </p:grpSpPr>
          <p:sp>
            <p:nvSpPr>
              <p:cNvPr id="411" name="Google Shape;411;p34"/>
              <p:cNvSpPr/>
              <p:nvPr/>
            </p:nvSpPr>
            <p:spPr>
              <a:xfrm>
                <a:off x="2362200" y="890550"/>
                <a:ext cx="4371900" cy="3362400"/>
              </a:xfrm>
              <a:prstGeom prst="roundRect">
                <a:avLst>
                  <a:gd name="adj" fmla="val 46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4"/>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4"/>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4"/>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34"/>
            <p:cNvGrpSpPr/>
            <p:nvPr/>
          </p:nvGrpSpPr>
          <p:grpSpPr>
            <a:xfrm flipH="1">
              <a:off x="2062182" y="632487"/>
              <a:ext cx="5042987" cy="3878528"/>
              <a:chOff x="2362200" y="890550"/>
              <a:chExt cx="4371900" cy="3362400"/>
            </a:xfrm>
          </p:grpSpPr>
          <p:sp>
            <p:nvSpPr>
              <p:cNvPr id="417" name="Google Shape;417;p34"/>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4"/>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4"/>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34"/>
            <p:cNvGrpSpPr/>
            <p:nvPr/>
          </p:nvGrpSpPr>
          <p:grpSpPr>
            <a:xfrm flipH="1">
              <a:off x="1820484" y="951090"/>
              <a:ext cx="5042987" cy="3878528"/>
              <a:chOff x="2362200" y="890550"/>
              <a:chExt cx="4371900" cy="3362400"/>
            </a:xfrm>
          </p:grpSpPr>
          <p:sp>
            <p:nvSpPr>
              <p:cNvPr id="423" name="Google Shape;423;p34"/>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4"/>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4"/>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4"/>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8" name="Google Shape;428;p34"/>
          <p:cNvSpPr txBox="1">
            <a:spLocks noGrp="1"/>
          </p:cNvSpPr>
          <p:nvPr>
            <p:ph type="title"/>
          </p:nvPr>
        </p:nvSpPr>
        <p:spPr>
          <a:xfrm>
            <a:off x="1993400" y="2020150"/>
            <a:ext cx="4755300" cy="17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900"/>
              <a:t>Contexto</a:t>
            </a:r>
            <a:endParaRPr sz="5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54"/>
          <p:cNvSpPr/>
          <p:nvPr/>
        </p:nvSpPr>
        <p:spPr>
          <a:xfrm>
            <a:off x="350827" y="1415477"/>
            <a:ext cx="1064400" cy="1064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4"/>
          <p:cNvSpPr/>
          <p:nvPr/>
        </p:nvSpPr>
        <p:spPr>
          <a:xfrm>
            <a:off x="3487475" y="1294063"/>
            <a:ext cx="1164000" cy="1128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4"/>
          <p:cNvSpPr/>
          <p:nvPr/>
        </p:nvSpPr>
        <p:spPr>
          <a:xfrm>
            <a:off x="1384187" y="1834837"/>
            <a:ext cx="2255700" cy="2118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2" name="Google Shape;742;p54"/>
          <p:cNvPicPr preferRelativeResize="0"/>
          <p:nvPr/>
        </p:nvPicPr>
        <p:blipFill>
          <a:blip r:embed="rId3">
            <a:alphaModFix/>
          </a:blip>
          <a:stretch>
            <a:fillRect/>
          </a:stretch>
        </p:blipFill>
        <p:spPr>
          <a:xfrm>
            <a:off x="211455" y="1294063"/>
            <a:ext cx="1343108" cy="1064400"/>
          </a:xfrm>
          <a:prstGeom prst="rect">
            <a:avLst/>
          </a:prstGeom>
          <a:noFill/>
          <a:ln>
            <a:noFill/>
          </a:ln>
        </p:spPr>
      </p:pic>
      <p:pic>
        <p:nvPicPr>
          <p:cNvPr id="743" name="Google Shape;743;p54"/>
          <p:cNvPicPr preferRelativeResize="0"/>
          <p:nvPr/>
        </p:nvPicPr>
        <p:blipFill rotWithShape="1">
          <a:blip r:embed="rId4">
            <a:alphaModFix/>
          </a:blip>
          <a:srcRect b="8366"/>
          <a:stretch/>
        </p:blipFill>
        <p:spPr>
          <a:xfrm>
            <a:off x="3537275" y="1447587"/>
            <a:ext cx="1064401" cy="821551"/>
          </a:xfrm>
          <a:prstGeom prst="rect">
            <a:avLst/>
          </a:prstGeom>
          <a:noFill/>
          <a:ln>
            <a:noFill/>
          </a:ln>
        </p:spPr>
      </p:pic>
      <p:pic>
        <p:nvPicPr>
          <p:cNvPr id="744" name="Google Shape;744;p54"/>
          <p:cNvPicPr preferRelativeResize="0"/>
          <p:nvPr/>
        </p:nvPicPr>
        <p:blipFill>
          <a:blip r:embed="rId5">
            <a:alphaModFix/>
          </a:blip>
          <a:stretch>
            <a:fillRect/>
          </a:stretch>
        </p:blipFill>
        <p:spPr>
          <a:xfrm>
            <a:off x="1466973" y="2110187"/>
            <a:ext cx="2090099" cy="1567574"/>
          </a:xfrm>
          <a:prstGeom prst="rect">
            <a:avLst/>
          </a:prstGeom>
          <a:noFill/>
          <a:ln>
            <a:noFill/>
          </a:ln>
        </p:spPr>
      </p:pic>
      <p:sp>
        <p:nvSpPr>
          <p:cNvPr id="745" name="Google Shape;745;p54"/>
          <p:cNvSpPr/>
          <p:nvPr/>
        </p:nvSpPr>
        <p:spPr>
          <a:xfrm>
            <a:off x="390575" y="3953138"/>
            <a:ext cx="1164000" cy="1128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6" name="Google Shape;746;p54"/>
          <p:cNvPicPr preferRelativeResize="0"/>
          <p:nvPr/>
        </p:nvPicPr>
        <p:blipFill rotWithShape="1">
          <a:blip r:embed="rId6">
            <a:alphaModFix/>
          </a:blip>
          <a:srcRect l="5554" r="15767"/>
          <a:stretch/>
        </p:blipFill>
        <p:spPr>
          <a:xfrm>
            <a:off x="462802" y="4084913"/>
            <a:ext cx="1019525" cy="865051"/>
          </a:xfrm>
          <a:prstGeom prst="rect">
            <a:avLst/>
          </a:prstGeom>
          <a:noFill/>
          <a:ln>
            <a:noFill/>
          </a:ln>
        </p:spPr>
      </p:pic>
      <p:sp>
        <p:nvSpPr>
          <p:cNvPr id="747" name="Google Shape;747;p54"/>
          <p:cNvSpPr/>
          <p:nvPr/>
        </p:nvSpPr>
        <p:spPr>
          <a:xfrm>
            <a:off x="3537275" y="3881025"/>
            <a:ext cx="1164000" cy="1168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8" name="Google Shape;748;p54"/>
          <p:cNvPicPr preferRelativeResize="0"/>
          <p:nvPr/>
        </p:nvPicPr>
        <p:blipFill rotWithShape="1">
          <a:blip r:embed="rId7">
            <a:alphaModFix/>
          </a:blip>
          <a:srcRect l="20180" t="20867" r="15774"/>
          <a:stretch/>
        </p:blipFill>
        <p:spPr>
          <a:xfrm>
            <a:off x="3489048" y="3982975"/>
            <a:ext cx="1286112" cy="964600"/>
          </a:xfrm>
          <a:prstGeom prst="rect">
            <a:avLst/>
          </a:prstGeom>
          <a:noFill/>
          <a:ln>
            <a:noFill/>
          </a:ln>
        </p:spPr>
      </p:pic>
      <p:pic>
        <p:nvPicPr>
          <p:cNvPr id="749" name="Google Shape;749;p54"/>
          <p:cNvPicPr preferRelativeResize="0"/>
          <p:nvPr/>
        </p:nvPicPr>
        <p:blipFill>
          <a:blip r:embed="rId8">
            <a:alphaModFix/>
          </a:blip>
          <a:stretch>
            <a:fillRect/>
          </a:stretch>
        </p:blipFill>
        <p:spPr>
          <a:xfrm>
            <a:off x="5460075" y="1942411"/>
            <a:ext cx="3381550" cy="1903100"/>
          </a:xfrm>
          <a:prstGeom prst="rect">
            <a:avLst/>
          </a:prstGeom>
          <a:noFill/>
          <a:ln>
            <a:noFill/>
          </a:ln>
        </p:spPr>
      </p:pic>
      <p:cxnSp>
        <p:nvCxnSpPr>
          <p:cNvPr id="750" name="Google Shape;750;p54"/>
          <p:cNvCxnSpPr/>
          <p:nvPr/>
        </p:nvCxnSpPr>
        <p:spPr>
          <a:xfrm>
            <a:off x="4906088" y="248000"/>
            <a:ext cx="27600" cy="4868100"/>
          </a:xfrm>
          <a:prstGeom prst="straightConnector1">
            <a:avLst/>
          </a:prstGeom>
          <a:noFill/>
          <a:ln w="9525" cap="flat" cmpd="sng">
            <a:solidFill>
              <a:schemeClr val="dk2"/>
            </a:solidFill>
            <a:prstDash val="solid"/>
            <a:round/>
            <a:headEnd type="none" w="med" len="med"/>
            <a:tailEnd type="none" w="med" len="med"/>
          </a:ln>
        </p:spPr>
      </p:cxnSp>
      <p:sp>
        <p:nvSpPr>
          <p:cNvPr id="751" name="Google Shape;751;p54"/>
          <p:cNvSpPr txBox="1"/>
          <p:nvPr/>
        </p:nvSpPr>
        <p:spPr>
          <a:xfrm>
            <a:off x="5644700" y="3906350"/>
            <a:ext cx="3012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Anaheim"/>
                <a:ea typeface="Anaheim"/>
                <a:cs typeface="Anaheim"/>
                <a:sym typeface="Anaheim"/>
              </a:rPr>
              <a:t>Laboratorio cinético ubicado en el INR</a:t>
            </a:r>
            <a:endParaRPr sz="1100" b="1">
              <a:latin typeface="Anaheim"/>
              <a:ea typeface="Anaheim"/>
              <a:cs typeface="Anaheim"/>
              <a:sym typeface="Anaheim"/>
            </a:endParaRPr>
          </a:p>
        </p:txBody>
      </p:sp>
      <p:sp>
        <p:nvSpPr>
          <p:cNvPr id="752" name="Google Shape;752;p54"/>
          <p:cNvSpPr txBox="1"/>
          <p:nvPr/>
        </p:nvSpPr>
        <p:spPr>
          <a:xfrm>
            <a:off x="211450" y="675350"/>
            <a:ext cx="47658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400"/>
              </a:spcAft>
              <a:buNone/>
            </a:pPr>
            <a:r>
              <a:rPr lang="en" sz="1100" b="1">
                <a:latin typeface="Montserrat"/>
                <a:ea typeface="Montserrat"/>
                <a:cs typeface="Montserrat"/>
                <a:sym typeface="Montserrat"/>
              </a:rPr>
              <a:t>Los pacientes generalmente evitan visitar al especialista</a:t>
            </a:r>
            <a:endParaRPr sz="1100" b="1">
              <a:latin typeface="Montserrat"/>
              <a:ea typeface="Montserrat"/>
              <a:cs typeface="Montserrat"/>
              <a:sym typeface="Montserrat"/>
            </a:endParaRPr>
          </a:p>
        </p:txBody>
      </p:sp>
      <p:sp>
        <p:nvSpPr>
          <p:cNvPr id="753" name="Google Shape;753;p54"/>
          <p:cNvSpPr txBox="1"/>
          <p:nvPr/>
        </p:nvSpPr>
        <p:spPr>
          <a:xfrm>
            <a:off x="5064625" y="675350"/>
            <a:ext cx="4016100" cy="54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400"/>
              </a:spcAft>
              <a:buNone/>
            </a:pPr>
            <a:r>
              <a:rPr lang="en" sz="1100" b="1">
                <a:latin typeface="Montserrat"/>
                <a:ea typeface="Montserrat"/>
                <a:cs typeface="Montserrat"/>
                <a:sym typeface="Montserrat"/>
              </a:rPr>
              <a:t>Dispositivos grandes para medir parámetros durante la marcha</a:t>
            </a:r>
            <a:endParaRPr sz="1100" b="1" u="sng">
              <a:latin typeface="Anaheim"/>
              <a:ea typeface="Anaheim"/>
              <a:cs typeface="Anaheim"/>
              <a:sym typeface="Anahei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9" name="Google Shape;759;p55"/>
          <p:cNvPicPr preferRelativeResize="0"/>
          <p:nvPr/>
        </p:nvPicPr>
        <p:blipFill>
          <a:blip r:embed="rId3">
            <a:alphaModFix/>
          </a:blip>
          <a:stretch>
            <a:fillRect/>
          </a:stretch>
        </p:blipFill>
        <p:spPr>
          <a:xfrm>
            <a:off x="1586588" y="664150"/>
            <a:ext cx="5970824" cy="4330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4" name="Google Shape;764;p56"/>
          <p:cNvGrpSpPr/>
          <p:nvPr/>
        </p:nvGrpSpPr>
        <p:grpSpPr>
          <a:xfrm>
            <a:off x="1820484" y="313884"/>
            <a:ext cx="5503026" cy="4515734"/>
            <a:chOff x="1820484" y="313884"/>
            <a:chExt cx="5503026" cy="4515734"/>
          </a:xfrm>
        </p:grpSpPr>
        <p:grpSp>
          <p:nvGrpSpPr>
            <p:cNvPr id="765" name="Google Shape;765;p56"/>
            <p:cNvGrpSpPr/>
            <p:nvPr/>
          </p:nvGrpSpPr>
          <p:grpSpPr>
            <a:xfrm flipH="1">
              <a:off x="2280524" y="313884"/>
              <a:ext cx="5042987" cy="3878528"/>
              <a:chOff x="2362200" y="890550"/>
              <a:chExt cx="4371900" cy="3362400"/>
            </a:xfrm>
          </p:grpSpPr>
          <p:sp>
            <p:nvSpPr>
              <p:cNvPr id="766" name="Google Shape;766;p56"/>
              <p:cNvSpPr/>
              <p:nvPr/>
            </p:nvSpPr>
            <p:spPr>
              <a:xfrm>
                <a:off x="2362200" y="890550"/>
                <a:ext cx="4371900" cy="3362400"/>
              </a:xfrm>
              <a:prstGeom prst="roundRect">
                <a:avLst>
                  <a:gd name="adj" fmla="val 46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6"/>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6"/>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6"/>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6"/>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 name="Google Shape;771;p56"/>
            <p:cNvGrpSpPr/>
            <p:nvPr/>
          </p:nvGrpSpPr>
          <p:grpSpPr>
            <a:xfrm flipH="1">
              <a:off x="2062182" y="632487"/>
              <a:ext cx="5042987" cy="3878528"/>
              <a:chOff x="2362200" y="890550"/>
              <a:chExt cx="4371900" cy="3362400"/>
            </a:xfrm>
          </p:grpSpPr>
          <p:sp>
            <p:nvSpPr>
              <p:cNvPr id="772" name="Google Shape;772;p56"/>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6"/>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6"/>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6"/>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6"/>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56"/>
            <p:cNvGrpSpPr/>
            <p:nvPr/>
          </p:nvGrpSpPr>
          <p:grpSpPr>
            <a:xfrm flipH="1">
              <a:off x="1820484" y="951090"/>
              <a:ext cx="5042987" cy="3878528"/>
              <a:chOff x="2362200" y="890550"/>
              <a:chExt cx="4371900" cy="3362400"/>
            </a:xfrm>
          </p:grpSpPr>
          <p:sp>
            <p:nvSpPr>
              <p:cNvPr id="778" name="Google Shape;778;p56"/>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6"/>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6"/>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6"/>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6"/>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3" name="Google Shape;783;p56"/>
          <p:cNvSpPr txBox="1">
            <a:spLocks noGrp="1"/>
          </p:cNvSpPr>
          <p:nvPr>
            <p:ph type="title"/>
          </p:nvPr>
        </p:nvSpPr>
        <p:spPr>
          <a:xfrm>
            <a:off x="1993400" y="2020150"/>
            <a:ext cx="4755300" cy="17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800"/>
              <a:t>Descripción de la propuesta de solución</a:t>
            </a:r>
            <a:endParaRPr sz="5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88" name="Google Shape;788;p57"/>
          <p:cNvGrpSpPr/>
          <p:nvPr/>
        </p:nvGrpSpPr>
        <p:grpSpPr>
          <a:xfrm>
            <a:off x="-25" y="0"/>
            <a:ext cx="9144020" cy="342900"/>
            <a:chOff x="-25" y="0"/>
            <a:chExt cx="9144020" cy="342900"/>
          </a:xfrm>
        </p:grpSpPr>
        <p:sp>
          <p:nvSpPr>
            <p:cNvPr id="789" name="Google Shape;789;p57"/>
            <p:cNvSpPr/>
            <p:nvPr/>
          </p:nvSpPr>
          <p:spPr>
            <a:xfrm>
              <a:off x="-25" y="0"/>
              <a:ext cx="9144020" cy="342900"/>
            </a:xfrm>
            <a:custGeom>
              <a:avLst/>
              <a:gdLst/>
              <a:ahLst/>
              <a:cxnLst/>
              <a:rect l="l" t="t" r="r" b="b"/>
              <a:pathLst>
                <a:path w="43778" h="1407" extrusionOk="0">
                  <a:moveTo>
                    <a:pt x="0" y="0"/>
                  </a:moveTo>
                  <a:lnTo>
                    <a:pt x="0" y="1406"/>
                  </a:lnTo>
                  <a:lnTo>
                    <a:pt x="43777" y="1406"/>
                  </a:lnTo>
                  <a:lnTo>
                    <a:pt x="437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57"/>
            <p:cNvGrpSpPr/>
            <p:nvPr/>
          </p:nvGrpSpPr>
          <p:grpSpPr>
            <a:xfrm>
              <a:off x="215975" y="111150"/>
              <a:ext cx="642950" cy="120600"/>
              <a:chOff x="215975" y="152625"/>
              <a:chExt cx="642950" cy="120600"/>
            </a:xfrm>
          </p:grpSpPr>
          <p:sp>
            <p:nvSpPr>
              <p:cNvPr id="791" name="Google Shape;791;p57"/>
              <p:cNvSpPr/>
              <p:nvPr/>
            </p:nvSpPr>
            <p:spPr>
              <a:xfrm>
                <a:off x="215975" y="152625"/>
                <a:ext cx="120600" cy="120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7"/>
              <p:cNvSpPr/>
              <p:nvPr/>
            </p:nvSpPr>
            <p:spPr>
              <a:xfrm>
                <a:off x="477150" y="152625"/>
                <a:ext cx="120600" cy="120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7"/>
              <p:cNvSpPr/>
              <p:nvPr/>
            </p:nvSpPr>
            <p:spPr>
              <a:xfrm>
                <a:off x="738325" y="152625"/>
                <a:ext cx="120600" cy="120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94" name="Google Shape;794;p57"/>
          <p:cNvPicPr preferRelativeResize="0"/>
          <p:nvPr/>
        </p:nvPicPr>
        <p:blipFill>
          <a:blip r:embed="rId3">
            <a:alphaModFix/>
          </a:blip>
          <a:stretch>
            <a:fillRect/>
          </a:stretch>
        </p:blipFill>
        <p:spPr>
          <a:xfrm>
            <a:off x="2276789" y="546000"/>
            <a:ext cx="4590375" cy="2960450"/>
          </a:xfrm>
          <a:prstGeom prst="rect">
            <a:avLst/>
          </a:prstGeom>
          <a:noFill/>
          <a:ln>
            <a:noFill/>
          </a:ln>
        </p:spPr>
      </p:pic>
      <p:sp>
        <p:nvSpPr>
          <p:cNvPr id="795" name="Google Shape;795;p57"/>
          <p:cNvSpPr/>
          <p:nvPr/>
        </p:nvSpPr>
        <p:spPr>
          <a:xfrm>
            <a:off x="880650" y="3709550"/>
            <a:ext cx="7382700" cy="12858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latin typeface="Merriweather"/>
                <a:ea typeface="Merriweather"/>
                <a:cs typeface="Merriweather"/>
                <a:sym typeface="Merriweather"/>
              </a:rPr>
              <a:t>“Dispositivo electrónico con la funcionalidad principal de medir, almacenar y enviar valores de parámetros físicos durante la marcha fuera de un laboratorio” </a:t>
            </a:r>
            <a:endParaRPr sz="1700">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grpSp>
        <p:nvGrpSpPr>
          <p:cNvPr id="800" name="Google Shape;800;p58"/>
          <p:cNvGrpSpPr/>
          <p:nvPr/>
        </p:nvGrpSpPr>
        <p:grpSpPr>
          <a:xfrm>
            <a:off x="1179605" y="20"/>
            <a:ext cx="7617289" cy="5143422"/>
            <a:chOff x="1820484" y="313884"/>
            <a:chExt cx="5503026" cy="4515734"/>
          </a:xfrm>
        </p:grpSpPr>
        <p:grpSp>
          <p:nvGrpSpPr>
            <p:cNvPr id="801" name="Google Shape;801;p58"/>
            <p:cNvGrpSpPr/>
            <p:nvPr/>
          </p:nvGrpSpPr>
          <p:grpSpPr>
            <a:xfrm flipH="1">
              <a:off x="2280524" y="313884"/>
              <a:ext cx="5042987" cy="3878528"/>
              <a:chOff x="2362200" y="890550"/>
              <a:chExt cx="4371900" cy="3362400"/>
            </a:xfrm>
          </p:grpSpPr>
          <p:sp>
            <p:nvSpPr>
              <p:cNvPr id="802" name="Google Shape;802;p58"/>
              <p:cNvSpPr/>
              <p:nvPr/>
            </p:nvSpPr>
            <p:spPr>
              <a:xfrm>
                <a:off x="2362200" y="890550"/>
                <a:ext cx="4371900" cy="3362400"/>
              </a:xfrm>
              <a:prstGeom prst="roundRect">
                <a:avLst>
                  <a:gd name="adj" fmla="val 46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8"/>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58"/>
            <p:cNvGrpSpPr/>
            <p:nvPr/>
          </p:nvGrpSpPr>
          <p:grpSpPr>
            <a:xfrm flipH="1">
              <a:off x="2062182" y="632487"/>
              <a:ext cx="5042987" cy="3878528"/>
              <a:chOff x="2362200" y="890550"/>
              <a:chExt cx="4371900" cy="3362400"/>
            </a:xfrm>
          </p:grpSpPr>
          <p:sp>
            <p:nvSpPr>
              <p:cNvPr id="808" name="Google Shape;808;p58"/>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8"/>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58"/>
            <p:cNvGrpSpPr/>
            <p:nvPr/>
          </p:nvGrpSpPr>
          <p:grpSpPr>
            <a:xfrm flipH="1">
              <a:off x="1820484" y="951090"/>
              <a:ext cx="5042987" cy="3878528"/>
              <a:chOff x="2362200" y="890550"/>
              <a:chExt cx="4371900" cy="3362400"/>
            </a:xfrm>
          </p:grpSpPr>
          <p:sp>
            <p:nvSpPr>
              <p:cNvPr id="814" name="Google Shape;814;p58"/>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8"/>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8"/>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8"/>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8"/>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9" name="Google Shape;819;p58"/>
          <p:cNvSpPr txBox="1">
            <a:spLocks noGrp="1"/>
          </p:cNvSpPr>
          <p:nvPr>
            <p:ph type="title"/>
          </p:nvPr>
        </p:nvSpPr>
        <p:spPr>
          <a:xfrm>
            <a:off x="1358500" y="907194"/>
            <a:ext cx="3597000" cy="97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Referencias:</a:t>
            </a:r>
            <a:endParaRPr sz="2000" dirty="0"/>
          </a:p>
        </p:txBody>
      </p:sp>
      <p:sp>
        <p:nvSpPr>
          <p:cNvPr id="820" name="Google Shape;820;p58"/>
          <p:cNvSpPr txBox="1"/>
          <p:nvPr/>
        </p:nvSpPr>
        <p:spPr>
          <a:xfrm>
            <a:off x="1491000" y="1610150"/>
            <a:ext cx="6384900" cy="400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Ali, F., Loushin, S. R., Botha, H., Josephs, K. A., Whitwell, J. L., &amp; Kaufman, K. (2021). Laboratory</a:t>
            </a:r>
            <a:endParaRPr sz="800">
              <a:highlight>
                <a:srgbClr val="FFFFFF"/>
              </a:highlight>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based assessment of gait and balance impairment in patients with progressive supranuclear palsy. </a:t>
            </a:r>
            <a:r>
              <a:rPr lang="en" sz="800" i="1">
                <a:highlight>
                  <a:srgbClr val="FFFFFF"/>
                </a:highlight>
                <a:latin typeface="Times New Roman"/>
                <a:ea typeface="Times New Roman"/>
                <a:cs typeface="Times New Roman"/>
                <a:sym typeface="Times New Roman"/>
              </a:rPr>
              <a:t>Journal of the Neurological Sciences</a:t>
            </a:r>
            <a:r>
              <a:rPr lang="en" sz="800">
                <a:highlight>
                  <a:srgbClr val="FFFFFF"/>
                </a:highlight>
                <a:latin typeface="Times New Roman"/>
                <a:ea typeface="Times New Roman"/>
                <a:cs typeface="Times New Roman"/>
                <a:sym typeface="Times New Roman"/>
              </a:rPr>
              <a:t>, </a:t>
            </a:r>
            <a:r>
              <a:rPr lang="en" sz="800" i="1">
                <a:highlight>
                  <a:srgbClr val="FFFFFF"/>
                </a:highlight>
                <a:latin typeface="Times New Roman"/>
                <a:ea typeface="Times New Roman"/>
                <a:cs typeface="Times New Roman"/>
                <a:sym typeface="Times New Roman"/>
              </a:rPr>
              <a:t>429</a:t>
            </a:r>
            <a:r>
              <a:rPr lang="en" sz="800">
                <a:highlight>
                  <a:srgbClr val="FFFFFF"/>
                </a:highlight>
                <a:latin typeface="Times New Roman"/>
                <a:ea typeface="Times New Roman"/>
                <a:cs typeface="Times New Roman"/>
                <a:sym typeface="Times New Roman"/>
              </a:rPr>
              <a:t>, 118054. https://doi.org/10.1016/j.jns.2021.118054</a:t>
            </a:r>
            <a:endParaRPr sz="800">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A. Lorena Cerda, Manejo del trastorno de marcha del adulto mayor,</a:t>
            </a:r>
            <a:endParaRPr sz="800">
              <a:highlight>
                <a:srgbClr val="FFFFFF"/>
              </a:highlight>
              <a:latin typeface="Times New Roman"/>
              <a:ea typeface="Times New Roman"/>
              <a:cs typeface="Times New Roman"/>
              <a:sym typeface="Times New Roman"/>
            </a:endParaRPr>
          </a:p>
          <a:p>
            <a:pPr marL="0" lvl="0" indent="44450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Revista Médica Clínica Las Condes,Volume 25, Issue 2,2018,Pages 265-275, ISSN 0716-8640</a:t>
            </a:r>
            <a:endParaRPr sz="800">
              <a:highlight>
                <a:srgbClr val="FFFFFF"/>
              </a:highlight>
            </a:endParaRPr>
          </a:p>
          <a:p>
            <a:pPr marL="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Fortune Business insights, Rehabilitation Robots Market Size (2019). Recuperado de </a:t>
            </a:r>
            <a:endParaRPr sz="800">
              <a:highlight>
                <a:srgbClr val="FFFFFF"/>
              </a:highlight>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https://www.medgadget.com/2019/09/rehabilitation-robots-market-size-to-reach-2-6-billion-by-2026.html</a:t>
            </a:r>
            <a:endParaRPr sz="800">
              <a:highlight>
                <a:srgbClr val="FFFFFF"/>
              </a:highlight>
              <a:latin typeface="Times New Roman"/>
              <a:ea typeface="Times New Roman"/>
              <a:cs typeface="Times New Roman"/>
              <a:sym typeface="Times New Roman"/>
            </a:endParaRPr>
          </a:p>
          <a:p>
            <a:pPr marL="0" lvl="0" indent="0" algn="just"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Gallardo, P., &amp; Clavel, O. (2020). FRACTURA DE CADERA Y GERIATRÍA, UNA   UNIÓN </a:t>
            </a:r>
            <a:endParaRPr sz="800">
              <a:highlight>
                <a:srgbClr val="FFFFFF"/>
              </a:highlight>
              <a:latin typeface="Times New Roman"/>
              <a:ea typeface="Times New Roman"/>
              <a:cs typeface="Times New Roman"/>
              <a:sym typeface="Times New Roman"/>
            </a:endParaRPr>
          </a:p>
          <a:p>
            <a:pPr marL="457200" lvl="0" indent="0" algn="just"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NECESARIA. Revista Médica Clínica Las Condes, 31(1), 42–49. </a:t>
            </a:r>
            <a:r>
              <a:rPr lang="en" sz="800">
                <a:highlight>
                  <a:srgbClr val="FFFFFF"/>
                </a:highlight>
                <a:uFill>
                  <a:noFill/>
                </a:uFill>
                <a:latin typeface="Times New Roman"/>
                <a:ea typeface="Times New Roman"/>
                <a:cs typeface="Times New Roman"/>
                <a:sym typeface="Times New Roman"/>
                <a:hlinkClick r:id="rId3"/>
              </a:rPr>
              <a:t> https://doi.org/10.1016/j.rmclc.2019.09.004</a:t>
            </a:r>
            <a:endParaRPr sz="800">
              <a:highlight>
                <a:srgbClr val="FFFFFF"/>
              </a:highlight>
            </a:endParaRPr>
          </a:p>
          <a:p>
            <a:pPr marL="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Instituto de Evaluación de Tecnologías en Salud e Investigación. (2018). </a:t>
            </a:r>
            <a:endParaRPr sz="800">
              <a:highlight>
                <a:srgbClr val="FFFFFF"/>
              </a:highlight>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Carga de Enfermedad asociada a la Artrosis en la población atendida en el Seguro Social de Salud del Perú durante el 2016. Lima. Recuperado de h</a:t>
            </a:r>
            <a:r>
              <a:rPr lang="en" sz="800">
                <a:highlight>
                  <a:srgbClr val="FFFFFF"/>
                </a:highlight>
                <a:uFill>
                  <a:noFill/>
                </a:uFill>
                <a:latin typeface="Times New Roman"/>
                <a:ea typeface="Times New Roman"/>
                <a:cs typeface="Times New Roman"/>
                <a:sym typeface="Times New Roman"/>
                <a:hlinkClick r:id="rId4"/>
              </a:rPr>
              <a:t>ttp://www.essalud.gob.pe/ietsi/pdfs/direcc_invest_salud/1Carga_de_enfernedad_asociada_a_la_artrosis.pdf</a:t>
            </a:r>
            <a:endParaRPr sz="800">
              <a:highlight>
                <a:srgbClr val="FFFFFF"/>
              </a:highlight>
              <a:latin typeface="Times New Roman"/>
              <a:ea typeface="Times New Roman"/>
              <a:cs typeface="Times New Roman"/>
              <a:sym typeface="Times New Roman"/>
            </a:endParaRPr>
          </a:p>
          <a:p>
            <a:pPr marL="444500" lvl="0" indent="0" algn="l" rtl="0">
              <a:lnSpc>
                <a:spcPct val="115000"/>
              </a:lnSpc>
              <a:spcBef>
                <a:spcPts val="1200"/>
              </a:spcBef>
              <a:spcAft>
                <a:spcPts val="0"/>
              </a:spcAft>
              <a:buNone/>
            </a:pPr>
            <a:endParaRPr sz="1200">
              <a:latin typeface="Times New Roman"/>
              <a:ea typeface="Times New Roman"/>
              <a:cs typeface="Times New Roman"/>
              <a:sym typeface="Times New Roman"/>
            </a:endParaRPr>
          </a:p>
          <a:p>
            <a:pPr marL="0" lvl="0" indent="0" algn="l" rtl="0">
              <a:spcBef>
                <a:spcPts val="1200"/>
              </a:spcBef>
              <a:spcAft>
                <a:spcPts val="0"/>
              </a:spcAft>
              <a:buNone/>
            </a:pPr>
            <a:endParaRPr>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825" name="Google Shape;825;p59"/>
          <p:cNvGrpSpPr/>
          <p:nvPr/>
        </p:nvGrpSpPr>
        <p:grpSpPr>
          <a:xfrm>
            <a:off x="1179605" y="20"/>
            <a:ext cx="7617289" cy="5143422"/>
            <a:chOff x="1820484" y="313884"/>
            <a:chExt cx="5503026" cy="4515734"/>
          </a:xfrm>
        </p:grpSpPr>
        <p:grpSp>
          <p:nvGrpSpPr>
            <p:cNvPr id="826" name="Google Shape;826;p59"/>
            <p:cNvGrpSpPr/>
            <p:nvPr/>
          </p:nvGrpSpPr>
          <p:grpSpPr>
            <a:xfrm flipH="1">
              <a:off x="2280524" y="313884"/>
              <a:ext cx="5042987" cy="3878528"/>
              <a:chOff x="2362200" y="890550"/>
              <a:chExt cx="4371900" cy="3362400"/>
            </a:xfrm>
          </p:grpSpPr>
          <p:sp>
            <p:nvSpPr>
              <p:cNvPr id="827" name="Google Shape;827;p59"/>
              <p:cNvSpPr/>
              <p:nvPr/>
            </p:nvSpPr>
            <p:spPr>
              <a:xfrm>
                <a:off x="2362200" y="890550"/>
                <a:ext cx="4371900" cy="3362400"/>
              </a:xfrm>
              <a:prstGeom prst="roundRect">
                <a:avLst>
                  <a:gd name="adj" fmla="val 46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59"/>
            <p:cNvGrpSpPr/>
            <p:nvPr/>
          </p:nvGrpSpPr>
          <p:grpSpPr>
            <a:xfrm flipH="1">
              <a:off x="2062182" y="632487"/>
              <a:ext cx="5042987" cy="3878528"/>
              <a:chOff x="2362200" y="890550"/>
              <a:chExt cx="4371900" cy="3362400"/>
            </a:xfrm>
          </p:grpSpPr>
          <p:sp>
            <p:nvSpPr>
              <p:cNvPr id="833" name="Google Shape;833;p59"/>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59"/>
            <p:cNvGrpSpPr/>
            <p:nvPr/>
          </p:nvGrpSpPr>
          <p:grpSpPr>
            <a:xfrm flipH="1">
              <a:off x="1820484" y="951090"/>
              <a:ext cx="5042987" cy="3878528"/>
              <a:chOff x="2362200" y="890550"/>
              <a:chExt cx="4371900" cy="3362400"/>
            </a:xfrm>
          </p:grpSpPr>
          <p:sp>
            <p:nvSpPr>
              <p:cNvPr id="839" name="Google Shape;839;p59"/>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9"/>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9"/>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9"/>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9"/>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4" name="Google Shape;844;p59"/>
          <p:cNvSpPr txBox="1">
            <a:spLocks noGrp="1"/>
          </p:cNvSpPr>
          <p:nvPr>
            <p:ph type="title"/>
          </p:nvPr>
        </p:nvSpPr>
        <p:spPr>
          <a:xfrm>
            <a:off x="1358500" y="907194"/>
            <a:ext cx="3597000" cy="97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t>Referencias:</a:t>
            </a:r>
            <a:endParaRPr sz="2000" dirty="0"/>
          </a:p>
        </p:txBody>
      </p:sp>
      <p:sp>
        <p:nvSpPr>
          <p:cNvPr id="845" name="Google Shape;845;p59"/>
          <p:cNvSpPr txBox="1"/>
          <p:nvPr/>
        </p:nvSpPr>
        <p:spPr>
          <a:xfrm>
            <a:off x="1491000" y="1709900"/>
            <a:ext cx="6384900" cy="442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Instituto Nacional de Rehabilitación "Dra. Adriana Rebaza Flores" Amistad Perú - Japón. (2021). </a:t>
            </a:r>
            <a:endParaRPr sz="800">
              <a:highlight>
                <a:srgbClr val="FFFFFF"/>
              </a:highlight>
              <a:latin typeface="Times New Roman"/>
              <a:ea typeface="Times New Roman"/>
              <a:cs typeface="Times New Roman"/>
              <a:sym typeface="Times New Roman"/>
            </a:endParaRPr>
          </a:p>
          <a:p>
            <a:pPr marL="457200" lvl="0" indent="0" algn="l" rtl="0">
              <a:lnSpc>
                <a:spcPct val="115000"/>
              </a:lnSpc>
              <a:spcBef>
                <a:spcPts val="1200"/>
              </a:spcBef>
              <a:spcAft>
                <a:spcPts val="0"/>
              </a:spcAft>
              <a:buNone/>
            </a:pPr>
            <a:r>
              <a:rPr lang="en" sz="800" i="1">
                <a:highlight>
                  <a:srgbClr val="FFFFFF"/>
                </a:highlight>
                <a:latin typeface="Times New Roman"/>
                <a:ea typeface="Times New Roman"/>
                <a:cs typeface="Times New Roman"/>
                <a:sym typeface="Times New Roman"/>
              </a:rPr>
              <a:t>INDICADORES HOSPITALARIOS ANUAL – 2019. </a:t>
            </a:r>
            <a:r>
              <a:rPr lang="en" sz="800">
                <a:highlight>
                  <a:srgbClr val="FFFFFF"/>
                </a:highlight>
                <a:latin typeface="Times New Roman"/>
                <a:ea typeface="Times New Roman"/>
                <a:cs typeface="Times New Roman"/>
                <a:sym typeface="Times New Roman"/>
              </a:rPr>
              <a:t>Recuperado de</a:t>
            </a:r>
            <a:r>
              <a:rPr lang="en" sz="800">
                <a:highlight>
                  <a:srgbClr val="FFFFFF"/>
                </a:highlight>
                <a:uFill>
                  <a:noFill/>
                </a:uFill>
                <a:latin typeface="Times New Roman"/>
                <a:ea typeface="Times New Roman"/>
                <a:cs typeface="Times New Roman"/>
                <a:sym typeface="Times New Roman"/>
                <a:hlinkClick r:id="rId3"/>
              </a:rPr>
              <a:t> https://www.inr.gob.pe/transparencia/Estadistica/informaci%C3%B3n%20estad%C3%ADstica/2019/hospitalarios/Ind_Hosp-19.pdf</a:t>
            </a:r>
            <a:endParaRPr sz="800">
              <a:highlight>
                <a:srgbClr val="FFFFFF"/>
              </a:highlight>
            </a:endParaRPr>
          </a:p>
          <a:p>
            <a:pPr marL="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Koelewijn, A. y Heinrich, D. (2019). Cálculos del costo metabólico de la marcha utilizando modelos de  energía musculoesquelética, un estudio comparativo. Plos One. Consultado el 23 de septiembre de 2021 en h</a:t>
            </a:r>
            <a:r>
              <a:rPr lang="en" sz="800">
                <a:highlight>
                  <a:srgbClr val="FFFFFF"/>
                </a:highlight>
                <a:uFill>
                  <a:noFill/>
                </a:uFill>
                <a:latin typeface="Times New Roman"/>
                <a:ea typeface="Times New Roman"/>
                <a:cs typeface="Times New Roman"/>
                <a:sym typeface="Times New Roman"/>
                <a:hlinkClick r:id="rId4"/>
              </a:rPr>
              <a:t>ttps://journals.plos.org/plosone/article/authors?id=10.1371/journal.pone.0222037</a:t>
            </a:r>
            <a:r>
              <a:rPr lang="en" sz="800">
                <a:highlight>
                  <a:srgbClr val="FFFFFF"/>
                </a:highlight>
                <a:uFill>
                  <a:noFill/>
                </a:uFill>
                <a:latin typeface="Times New Roman"/>
                <a:ea typeface="Times New Roman"/>
                <a:cs typeface="Times New Roman"/>
                <a:sym typeface="Times New Roman"/>
                <a:hlinkClick r:id="rId5"/>
              </a:rPr>
              <a:t>.</a:t>
            </a:r>
            <a:endParaRPr sz="800">
              <a:highlight>
                <a:srgbClr val="FFFFFF"/>
              </a:highlight>
            </a:endParaRPr>
          </a:p>
          <a:p>
            <a:pPr marL="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Kour, N., Gupta, S. &amp; Arora, S. A Survey of Knee Osteoarthritis Assessment Based on Gait. Arch   </a:t>
            </a:r>
            <a:endParaRPr sz="800">
              <a:highlight>
                <a:srgbClr val="FFFFFF"/>
              </a:highlight>
              <a:latin typeface="Times New Roman"/>
              <a:ea typeface="Times New Roman"/>
              <a:cs typeface="Times New Roman"/>
              <a:sym typeface="Times New Roman"/>
            </a:endParaRPr>
          </a:p>
          <a:p>
            <a:pPr marL="0" lvl="0" indent="45720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Computat Methods Eng 28, 345–385 (2021).</a:t>
            </a:r>
            <a:endParaRPr sz="800">
              <a:highlight>
                <a:srgbClr val="FFFFFF"/>
              </a:highlight>
              <a:latin typeface="Times New Roman"/>
              <a:ea typeface="Times New Roman"/>
              <a:cs typeface="Times New Roman"/>
              <a:sym typeface="Times New Roman"/>
            </a:endParaRPr>
          </a:p>
          <a:p>
            <a:pPr marL="0" marR="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Lenz, R., Paredes, D., Edwards, D., &amp; Gálvez, P. (2020). Evaluación económica en salud: </a:t>
            </a:r>
            <a:endParaRPr sz="800">
              <a:highlight>
                <a:srgbClr val="FFFFFF"/>
              </a:highlight>
              <a:latin typeface="Times New Roman"/>
              <a:ea typeface="Times New Roman"/>
              <a:cs typeface="Times New Roman"/>
              <a:sym typeface="Times New Roman"/>
            </a:endParaRPr>
          </a:p>
          <a:p>
            <a:pPr marL="0" marR="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costo-utilidad de la incorporación del reemplazo total de rodilla en la cobertura del régimen de Garantías Explícitas en Salud en Chile [Economic evaluation in health: Cost-utility of the incorporation of total knee replacement to the Chilean Explicit Health-Guarantees regime]. Medwave, 20(11), e8086. h</a:t>
            </a:r>
            <a:r>
              <a:rPr lang="en" sz="800">
                <a:highlight>
                  <a:srgbClr val="FFFFFF"/>
                </a:highlight>
                <a:uFill>
                  <a:noFill/>
                </a:uFill>
                <a:latin typeface="Times New Roman"/>
                <a:ea typeface="Times New Roman"/>
                <a:cs typeface="Times New Roman"/>
                <a:sym typeface="Times New Roman"/>
                <a:hlinkClick r:id="rId6"/>
              </a:rPr>
              <a:t>ttps://doi.org/10.5867/medwave.2020.11.8086</a:t>
            </a:r>
            <a:endParaRPr sz="800">
              <a:highlight>
                <a:srgbClr val="FFFFFF"/>
              </a:highlight>
              <a:latin typeface="Times New Roman"/>
              <a:ea typeface="Times New Roman"/>
              <a:cs typeface="Times New Roman"/>
              <a:sym typeface="Times New Roman"/>
            </a:endParaRPr>
          </a:p>
          <a:p>
            <a:pPr marL="0" marR="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Meucci RD, Runzer‑Colmenares FM, Parodi JF, Loret de Mola C Falls Among the  Elderly in Peruvian </a:t>
            </a:r>
            <a:endParaRPr sz="800">
              <a:highlight>
                <a:srgbClr val="FFFFFF"/>
              </a:highlight>
              <a:latin typeface="Times New Roman"/>
              <a:ea typeface="Times New Roman"/>
              <a:cs typeface="Times New Roman"/>
              <a:sym typeface="Times New Roman"/>
            </a:endParaRPr>
          </a:p>
          <a:p>
            <a:pPr marL="0" marR="0" lvl="0" indent="0" algn="l" rtl="0">
              <a:lnSpc>
                <a:spcPct val="115000"/>
              </a:lnSpc>
              <a:spcBef>
                <a:spcPts val="1200"/>
              </a:spcBef>
              <a:spcAft>
                <a:spcPts val="0"/>
              </a:spcAft>
              <a:buNone/>
            </a:pPr>
            <a:r>
              <a:rPr lang="en" sz="800">
                <a:highlight>
                  <a:srgbClr val="FFFFFF"/>
                </a:highlight>
                <a:latin typeface="Times New Roman"/>
                <a:ea typeface="Times New Roman"/>
                <a:cs typeface="Times New Roman"/>
                <a:sym typeface="Times New Roman"/>
              </a:rPr>
              <a:t>Andean Communities and the Rural far South of Brazil: Prevalence and Associated Factors. J Community Health september 2019</a:t>
            </a:r>
            <a:endParaRPr sz="800">
              <a:highlight>
                <a:srgbClr val="FFFFFF"/>
              </a:highlight>
              <a:latin typeface="Times New Roman"/>
              <a:ea typeface="Times New Roman"/>
              <a:cs typeface="Times New Roman"/>
              <a:sym typeface="Times New Roman"/>
            </a:endParaRPr>
          </a:p>
          <a:p>
            <a:pPr marL="0" marR="0" lvl="0" indent="0" algn="l" rtl="0">
              <a:lnSpc>
                <a:spcPct val="115000"/>
              </a:lnSpc>
              <a:spcBef>
                <a:spcPts val="1200"/>
              </a:spcBef>
              <a:spcAft>
                <a:spcPts val="0"/>
              </a:spcAft>
              <a:buNone/>
            </a:pPr>
            <a:endParaRPr sz="800">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800">
              <a:highlight>
                <a:srgbClr val="FFFFFF"/>
              </a:highlight>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800">
              <a:highlight>
                <a:srgbClr val="FFFFFF"/>
              </a:highlight>
            </a:endParaRPr>
          </a:p>
          <a:p>
            <a:pPr marL="0" lvl="0" indent="0" algn="l" rtl="0">
              <a:lnSpc>
                <a:spcPct val="115000"/>
              </a:lnSpc>
              <a:spcBef>
                <a:spcPts val="1200"/>
              </a:spcBef>
              <a:spcAft>
                <a:spcPts val="0"/>
              </a:spcAft>
              <a:buNone/>
            </a:pPr>
            <a:endParaRPr sz="800">
              <a:highlight>
                <a:srgbClr val="FFFFFF"/>
              </a:highlight>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60"/>
          <p:cNvSpPr txBox="1">
            <a:spLocks noGrp="1"/>
          </p:cNvSpPr>
          <p:nvPr>
            <p:ph type="title"/>
          </p:nvPr>
        </p:nvSpPr>
        <p:spPr>
          <a:xfrm>
            <a:off x="935774" y="2046425"/>
            <a:ext cx="3552900" cy="103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Gracias!</a:t>
            </a:r>
            <a:endParaRPr dirty="0"/>
          </a:p>
        </p:txBody>
      </p:sp>
      <p:grpSp>
        <p:nvGrpSpPr>
          <p:cNvPr id="852" name="Google Shape;852;p60"/>
          <p:cNvGrpSpPr/>
          <p:nvPr/>
        </p:nvGrpSpPr>
        <p:grpSpPr>
          <a:xfrm>
            <a:off x="5305424" y="1487383"/>
            <a:ext cx="1433949" cy="3117068"/>
            <a:chOff x="4943474" y="1487383"/>
            <a:chExt cx="1433949" cy="3117068"/>
          </a:xfrm>
        </p:grpSpPr>
        <p:sp>
          <p:nvSpPr>
            <p:cNvPr id="853" name="Google Shape;853;p60"/>
            <p:cNvSpPr/>
            <p:nvPr/>
          </p:nvSpPr>
          <p:spPr>
            <a:xfrm>
              <a:off x="5929959" y="4223854"/>
              <a:ext cx="447190" cy="380597"/>
            </a:xfrm>
            <a:custGeom>
              <a:avLst/>
              <a:gdLst/>
              <a:ahLst/>
              <a:cxnLst/>
              <a:rect l="l" t="t" r="r" b="b"/>
              <a:pathLst>
                <a:path w="6546" h="5571" extrusionOk="0">
                  <a:moveTo>
                    <a:pt x="0" y="1"/>
                  </a:moveTo>
                  <a:lnTo>
                    <a:pt x="1114" y="4072"/>
                  </a:lnTo>
                  <a:lnTo>
                    <a:pt x="1241" y="4491"/>
                  </a:lnTo>
                  <a:cubicBezTo>
                    <a:pt x="1351" y="4948"/>
                    <a:pt x="1771" y="5276"/>
                    <a:pt x="2245" y="5313"/>
                  </a:cubicBezTo>
                  <a:lnTo>
                    <a:pt x="5933" y="5568"/>
                  </a:lnTo>
                  <a:cubicBezTo>
                    <a:pt x="5949" y="5570"/>
                    <a:pt x="5964" y="5571"/>
                    <a:pt x="5979" y="5571"/>
                  </a:cubicBezTo>
                  <a:cubicBezTo>
                    <a:pt x="6319" y="5571"/>
                    <a:pt x="6546" y="5189"/>
                    <a:pt x="6371" y="4875"/>
                  </a:cubicBezTo>
                  <a:cubicBezTo>
                    <a:pt x="6243" y="4692"/>
                    <a:pt x="5002" y="4181"/>
                    <a:pt x="4363" y="3871"/>
                  </a:cubicBezTo>
                  <a:cubicBezTo>
                    <a:pt x="4235" y="3816"/>
                    <a:pt x="4107" y="3743"/>
                    <a:pt x="3998" y="3633"/>
                  </a:cubicBezTo>
                  <a:cubicBezTo>
                    <a:pt x="3998" y="3615"/>
                    <a:pt x="3961" y="3506"/>
                    <a:pt x="3943" y="3360"/>
                  </a:cubicBezTo>
                  <a:cubicBezTo>
                    <a:pt x="3815" y="2666"/>
                    <a:pt x="3523" y="950"/>
                    <a:pt x="3523" y="950"/>
                  </a:cubicBezTo>
                  <a:lnTo>
                    <a:pt x="0"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0"/>
            <p:cNvSpPr/>
            <p:nvPr/>
          </p:nvSpPr>
          <p:spPr>
            <a:xfrm>
              <a:off x="6005994" y="4452099"/>
              <a:ext cx="371429" cy="152280"/>
            </a:xfrm>
            <a:custGeom>
              <a:avLst/>
              <a:gdLst/>
              <a:ahLst/>
              <a:cxnLst/>
              <a:rect l="l" t="t" r="r" b="b"/>
              <a:pathLst>
                <a:path w="5437" h="2229" extrusionOk="0">
                  <a:moveTo>
                    <a:pt x="2830" y="0"/>
                  </a:moveTo>
                  <a:cubicBezTo>
                    <a:pt x="2757" y="19"/>
                    <a:pt x="2702" y="19"/>
                    <a:pt x="2648" y="55"/>
                  </a:cubicBezTo>
                  <a:cubicBezTo>
                    <a:pt x="2374" y="183"/>
                    <a:pt x="2136" y="877"/>
                    <a:pt x="2136" y="877"/>
                  </a:cubicBezTo>
                  <a:lnTo>
                    <a:pt x="1" y="712"/>
                  </a:lnTo>
                  <a:lnTo>
                    <a:pt x="1" y="712"/>
                  </a:lnTo>
                  <a:lnTo>
                    <a:pt x="128" y="1132"/>
                  </a:lnTo>
                  <a:cubicBezTo>
                    <a:pt x="238" y="1589"/>
                    <a:pt x="658" y="1917"/>
                    <a:pt x="1132" y="1954"/>
                  </a:cubicBezTo>
                  <a:lnTo>
                    <a:pt x="4820" y="2227"/>
                  </a:lnTo>
                  <a:cubicBezTo>
                    <a:pt x="4828" y="2228"/>
                    <a:pt x="4837" y="2228"/>
                    <a:pt x="4845" y="2228"/>
                  </a:cubicBezTo>
                  <a:cubicBezTo>
                    <a:pt x="5197" y="2228"/>
                    <a:pt x="5436" y="1855"/>
                    <a:pt x="5258" y="1534"/>
                  </a:cubicBezTo>
                  <a:cubicBezTo>
                    <a:pt x="5130" y="1351"/>
                    <a:pt x="3889" y="840"/>
                    <a:pt x="3250" y="511"/>
                  </a:cubicBezTo>
                  <a:cubicBezTo>
                    <a:pt x="3250" y="511"/>
                    <a:pt x="3159" y="347"/>
                    <a:pt x="3104" y="219"/>
                  </a:cubicBezTo>
                  <a:cubicBezTo>
                    <a:pt x="3067" y="92"/>
                    <a:pt x="2958" y="19"/>
                    <a:pt x="28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0"/>
            <p:cNvSpPr/>
            <p:nvPr/>
          </p:nvSpPr>
          <p:spPr>
            <a:xfrm>
              <a:off x="4943474" y="4038035"/>
              <a:ext cx="295599" cy="566147"/>
            </a:xfrm>
            <a:custGeom>
              <a:avLst/>
              <a:gdLst/>
              <a:ahLst/>
              <a:cxnLst/>
              <a:rect l="l" t="t" r="r" b="b"/>
              <a:pathLst>
                <a:path w="4327" h="8287" extrusionOk="0">
                  <a:moveTo>
                    <a:pt x="2446" y="1"/>
                  </a:moveTo>
                  <a:lnTo>
                    <a:pt x="438" y="3706"/>
                  </a:lnTo>
                  <a:lnTo>
                    <a:pt x="219" y="4090"/>
                  </a:lnTo>
                  <a:cubicBezTo>
                    <a:pt x="0" y="4510"/>
                    <a:pt x="55" y="5021"/>
                    <a:pt x="384" y="5368"/>
                  </a:cubicBezTo>
                  <a:lnTo>
                    <a:pt x="2866" y="8124"/>
                  </a:lnTo>
                  <a:cubicBezTo>
                    <a:pt x="2957" y="8236"/>
                    <a:pt x="3080" y="8286"/>
                    <a:pt x="3202" y="8286"/>
                  </a:cubicBezTo>
                  <a:cubicBezTo>
                    <a:pt x="3400" y="8286"/>
                    <a:pt x="3595" y="8156"/>
                    <a:pt x="3651" y="7942"/>
                  </a:cubicBezTo>
                  <a:cubicBezTo>
                    <a:pt x="3688" y="7704"/>
                    <a:pt x="3158" y="6481"/>
                    <a:pt x="2921" y="5824"/>
                  </a:cubicBezTo>
                  <a:cubicBezTo>
                    <a:pt x="2848" y="5678"/>
                    <a:pt x="2812" y="5532"/>
                    <a:pt x="2793" y="5386"/>
                  </a:cubicBezTo>
                  <a:cubicBezTo>
                    <a:pt x="2812" y="5368"/>
                    <a:pt x="2866" y="5276"/>
                    <a:pt x="2958" y="5149"/>
                  </a:cubicBezTo>
                  <a:cubicBezTo>
                    <a:pt x="3341" y="4564"/>
                    <a:pt x="4327" y="3122"/>
                    <a:pt x="4327" y="3122"/>
                  </a:cubicBezTo>
                  <a:lnTo>
                    <a:pt x="2446"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0"/>
            <p:cNvSpPr/>
            <p:nvPr/>
          </p:nvSpPr>
          <p:spPr>
            <a:xfrm>
              <a:off x="4943474" y="4291214"/>
              <a:ext cx="251946" cy="312962"/>
            </a:xfrm>
            <a:custGeom>
              <a:avLst/>
              <a:gdLst/>
              <a:ahLst/>
              <a:cxnLst/>
              <a:rect l="l" t="t" r="r" b="b"/>
              <a:pathLst>
                <a:path w="3688" h="4581" extrusionOk="0">
                  <a:moveTo>
                    <a:pt x="438" y="0"/>
                  </a:moveTo>
                  <a:lnTo>
                    <a:pt x="219" y="384"/>
                  </a:lnTo>
                  <a:cubicBezTo>
                    <a:pt x="0" y="804"/>
                    <a:pt x="55" y="1315"/>
                    <a:pt x="384" y="1662"/>
                  </a:cubicBezTo>
                  <a:lnTo>
                    <a:pt x="2866" y="4418"/>
                  </a:lnTo>
                  <a:cubicBezTo>
                    <a:pt x="2957" y="4530"/>
                    <a:pt x="3080" y="4580"/>
                    <a:pt x="3202" y="4580"/>
                  </a:cubicBezTo>
                  <a:cubicBezTo>
                    <a:pt x="3400" y="4580"/>
                    <a:pt x="3595" y="4450"/>
                    <a:pt x="3651" y="4236"/>
                  </a:cubicBezTo>
                  <a:cubicBezTo>
                    <a:pt x="3688" y="3998"/>
                    <a:pt x="3158" y="2775"/>
                    <a:pt x="2921" y="2118"/>
                  </a:cubicBezTo>
                  <a:cubicBezTo>
                    <a:pt x="2921" y="2118"/>
                    <a:pt x="2958" y="1917"/>
                    <a:pt x="3012" y="1789"/>
                  </a:cubicBezTo>
                  <a:cubicBezTo>
                    <a:pt x="3067" y="1680"/>
                    <a:pt x="3049" y="1534"/>
                    <a:pt x="2958" y="1443"/>
                  </a:cubicBezTo>
                  <a:cubicBezTo>
                    <a:pt x="2903" y="1406"/>
                    <a:pt x="2848" y="1370"/>
                    <a:pt x="2793" y="1351"/>
                  </a:cubicBezTo>
                  <a:cubicBezTo>
                    <a:pt x="2758" y="1340"/>
                    <a:pt x="2717" y="1335"/>
                    <a:pt x="2673" y="1335"/>
                  </a:cubicBezTo>
                  <a:cubicBezTo>
                    <a:pt x="2355" y="1335"/>
                    <a:pt x="1862" y="1589"/>
                    <a:pt x="1862" y="1589"/>
                  </a:cubicBezTo>
                  <a:lnTo>
                    <a:pt x="4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0"/>
            <p:cNvSpPr/>
            <p:nvPr/>
          </p:nvSpPr>
          <p:spPr>
            <a:xfrm>
              <a:off x="5447305" y="2580168"/>
              <a:ext cx="723388" cy="1707391"/>
            </a:xfrm>
            <a:custGeom>
              <a:avLst/>
              <a:gdLst/>
              <a:ahLst/>
              <a:cxnLst/>
              <a:rect l="l" t="t" r="r" b="b"/>
              <a:pathLst>
                <a:path w="10589" h="24992" extrusionOk="0">
                  <a:moveTo>
                    <a:pt x="274" y="0"/>
                  </a:moveTo>
                  <a:cubicBezTo>
                    <a:pt x="274" y="0"/>
                    <a:pt x="92" y="822"/>
                    <a:pt x="55" y="3268"/>
                  </a:cubicBezTo>
                  <a:cubicBezTo>
                    <a:pt x="0" y="5733"/>
                    <a:pt x="2447" y="11885"/>
                    <a:pt x="3451" y="14769"/>
                  </a:cubicBezTo>
                  <a:cubicBezTo>
                    <a:pt x="4436" y="17635"/>
                    <a:pt x="6499" y="24718"/>
                    <a:pt x="6499" y="24718"/>
                  </a:cubicBezTo>
                  <a:lnTo>
                    <a:pt x="10588" y="24992"/>
                  </a:lnTo>
                  <a:cubicBezTo>
                    <a:pt x="10588" y="24992"/>
                    <a:pt x="9383" y="16777"/>
                    <a:pt x="8799" y="13035"/>
                  </a:cubicBezTo>
                  <a:cubicBezTo>
                    <a:pt x="8215" y="9311"/>
                    <a:pt x="6499" y="1716"/>
                    <a:pt x="6499" y="1716"/>
                  </a:cubicBezTo>
                  <a:lnTo>
                    <a:pt x="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0"/>
            <p:cNvSpPr/>
            <p:nvPr/>
          </p:nvSpPr>
          <p:spPr>
            <a:xfrm>
              <a:off x="5002090" y="2542048"/>
              <a:ext cx="657259" cy="1720576"/>
            </a:xfrm>
            <a:custGeom>
              <a:avLst/>
              <a:gdLst/>
              <a:ahLst/>
              <a:cxnLst/>
              <a:rect l="l" t="t" r="r" b="b"/>
              <a:pathLst>
                <a:path w="9621" h="25185" extrusionOk="0">
                  <a:moveTo>
                    <a:pt x="7497" y="0"/>
                  </a:moveTo>
                  <a:cubicBezTo>
                    <a:pt x="6915" y="0"/>
                    <a:pt x="5827" y="366"/>
                    <a:pt x="5276" y="1599"/>
                  </a:cubicBezTo>
                  <a:cubicBezTo>
                    <a:pt x="4491" y="3333"/>
                    <a:pt x="3779" y="11658"/>
                    <a:pt x="3213" y="14761"/>
                  </a:cubicBezTo>
                  <a:cubicBezTo>
                    <a:pt x="2647" y="17864"/>
                    <a:pt x="0" y="23122"/>
                    <a:pt x="0" y="23122"/>
                  </a:cubicBezTo>
                  <a:lnTo>
                    <a:pt x="3377" y="25185"/>
                  </a:lnTo>
                  <a:cubicBezTo>
                    <a:pt x="3377" y="25185"/>
                    <a:pt x="7065" y="19672"/>
                    <a:pt x="7868" y="17390"/>
                  </a:cubicBezTo>
                  <a:cubicBezTo>
                    <a:pt x="8525" y="15546"/>
                    <a:pt x="9438" y="11347"/>
                    <a:pt x="9438" y="11347"/>
                  </a:cubicBezTo>
                  <a:cubicBezTo>
                    <a:pt x="9438" y="11347"/>
                    <a:pt x="9621" y="7240"/>
                    <a:pt x="9584" y="6053"/>
                  </a:cubicBezTo>
                  <a:cubicBezTo>
                    <a:pt x="9529" y="4848"/>
                    <a:pt x="7941" y="431"/>
                    <a:pt x="7886" y="139"/>
                  </a:cubicBezTo>
                  <a:cubicBezTo>
                    <a:pt x="7876" y="56"/>
                    <a:pt x="7726" y="0"/>
                    <a:pt x="7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0"/>
            <p:cNvSpPr/>
            <p:nvPr/>
          </p:nvSpPr>
          <p:spPr>
            <a:xfrm>
              <a:off x="5362525" y="1568747"/>
              <a:ext cx="164639" cy="164713"/>
            </a:xfrm>
            <a:custGeom>
              <a:avLst/>
              <a:gdLst/>
              <a:ahLst/>
              <a:cxnLst/>
              <a:rect l="l" t="t" r="r" b="b"/>
              <a:pathLst>
                <a:path w="2410" h="2411" extrusionOk="0">
                  <a:moveTo>
                    <a:pt x="1205" y="1"/>
                  </a:moveTo>
                  <a:cubicBezTo>
                    <a:pt x="529" y="1"/>
                    <a:pt x="0" y="548"/>
                    <a:pt x="0" y="1205"/>
                  </a:cubicBezTo>
                  <a:cubicBezTo>
                    <a:pt x="0" y="1863"/>
                    <a:pt x="529" y="2410"/>
                    <a:pt x="1205" y="2410"/>
                  </a:cubicBezTo>
                  <a:cubicBezTo>
                    <a:pt x="1862" y="2410"/>
                    <a:pt x="2410" y="1863"/>
                    <a:pt x="2410" y="1205"/>
                  </a:cubicBezTo>
                  <a:cubicBezTo>
                    <a:pt x="2410" y="548"/>
                    <a:pt x="1862" y="1"/>
                    <a:pt x="1205" y="1"/>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0"/>
            <p:cNvSpPr/>
            <p:nvPr/>
          </p:nvSpPr>
          <p:spPr>
            <a:xfrm>
              <a:off x="5462267" y="1548799"/>
              <a:ext cx="329278" cy="359077"/>
            </a:xfrm>
            <a:custGeom>
              <a:avLst/>
              <a:gdLst/>
              <a:ahLst/>
              <a:cxnLst/>
              <a:rect l="l" t="t" r="r" b="b"/>
              <a:pathLst>
                <a:path w="4820" h="5256" extrusionOk="0">
                  <a:moveTo>
                    <a:pt x="2880" y="0"/>
                  </a:moveTo>
                  <a:cubicBezTo>
                    <a:pt x="2400" y="0"/>
                    <a:pt x="1909" y="82"/>
                    <a:pt x="1461" y="128"/>
                  </a:cubicBezTo>
                  <a:cubicBezTo>
                    <a:pt x="749" y="201"/>
                    <a:pt x="183" y="1205"/>
                    <a:pt x="73" y="1863"/>
                  </a:cubicBezTo>
                  <a:cubicBezTo>
                    <a:pt x="0" y="2538"/>
                    <a:pt x="110" y="3232"/>
                    <a:pt x="420" y="3852"/>
                  </a:cubicBezTo>
                  <a:cubicBezTo>
                    <a:pt x="603" y="4181"/>
                    <a:pt x="804" y="4491"/>
                    <a:pt x="1041" y="4802"/>
                  </a:cubicBezTo>
                  <a:cubicBezTo>
                    <a:pt x="1150" y="4966"/>
                    <a:pt x="1315" y="5112"/>
                    <a:pt x="1479" y="5221"/>
                  </a:cubicBezTo>
                  <a:cubicBezTo>
                    <a:pt x="1519" y="5246"/>
                    <a:pt x="1560" y="5256"/>
                    <a:pt x="1601" y="5256"/>
                  </a:cubicBezTo>
                  <a:cubicBezTo>
                    <a:pt x="1843" y="5256"/>
                    <a:pt x="2103" y="4903"/>
                    <a:pt x="2337" y="4856"/>
                  </a:cubicBezTo>
                  <a:cubicBezTo>
                    <a:pt x="2684" y="4783"/>
                    <a:pt x="3140" y="4838"/>
                    <a:pt x="3396" y="4583"/>
                  </a:cubicBezTo>
                  <a:cubicBezTo>
                    <a:pt x="4181" y="3816"/>
                    <a:pt x="4710" y="3067"/>
                    <a:pt x="4765" y="1753"/>
                  </a:cubicBezTo>
                  <a:cubicBezTo>
                    <a:pt x="4820" y="840"/>
                    <a:pt x="4400" y="311"/>
                    <a:pt x="3706" y="110"/>
                  </a:cubicBezTo>
                  <a:cubicBezTo>
                    <a:pt x="3442" y="29"/>
                    <a:pt x="3163" y="0"/>
                    <a:pt x="2880"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0"/>
            <p:cNvSpPr/>
            <p:nvPr/>
          </p:nvSpPr>
          <p:spPr>
            <a:xfrm>
              <a:off x="5543290" y="1799451"/>
              <a:ext cx="138543" cy="200853"/>
            </a:xfrm>
            <a:custGeom>
              <a:avLst/>
              <a:gdLst/>
              <a:ahLst/>
              <a:cxnLst/>
              <a:rect l="l" t="t" r="r" b="b"/>
              <a:pathLst>
                <a:path w="2028" h="2940" extrusionOk="0">
                  <a:moveTo>
                    <a:pt x="92" y="1"/>
                  </a:moveTo>
                  <a:lnTo>
                    <a:pt x="1" y="2867"/>
                  </a:lnTo>
                  <a:lnTo>
                    <a:pt x="1918" y="2940"/>
                  </a:lnTo>
                  <a:lnTo>
                    <a:pt x="2027" y="74"/>
                  </a:lnTo>
                  <a:lnTo>
                    <a:pt x="92"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0"/>
            <p:cNvSpPr/>
            <p:nvPr/>
          </p:nvSpPr>
          <p:spPr>
            <a:xfrm>
              <a:off x="5559549" y="1799451"/>
              <a:ext cx="122284" cy="174688"/>
            </a:xfrm>
            <a:custGeom>
              <a:avLst/>
              <a:gdLst/>
              <a:ahLst/>
              <a:cxnLst/>
              <a:rect l="l" t="t" r="r" b="b"/>
              <a:pathLst>
                <a:path w="1790" h="2557" extrusionOk="0">
                  <a:moveTo>
                    <a:pt x="19" y="1"/>
                  </a:moveTo>
                  <a:lnTo>
                    <a:pt x="19" y="1"/>
                  </a:lnTo>
                  <a:cubicBezTo>
                    <a:pt x="0" y="548"/>
                    <a:pt x="110" y="1096"/>
                    <a:pt x="347" y="1589"/>
                  </a:cubicBezTo>
                  <a:cubicBezTo>
                    <a:pt x="639" y="2082"/>
                    <a:pt x="1132" y="2429"/>
                    <a:pt x="1716" y="2557"/>
                  </a:cubicBezTo>
                  <a:lnTo>
                    <a:pt x="1789" y="74"/>
                  </a:lnTo>
                  <a:lnTo>
                    <a:pt x="19" y="1"/>
                  </a:ln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0"/>
            <p:cNvSpPr/>
            <p:nvPr/>
          </p:nvSpPr>
          <p:spPr>
            <a:xfrm>
              <a:off x="5464726" y="1706609"/>
              <a:ext cx="102336" cy="150503"/>
            </a:xfrm>
            <a:custGeom>
              <a:avLst/>
              <a:gdLst/>
              <a:ahLst/>
              <a:cxnLst/>
              <a:rect l="l" t="t" r="r" b="b"/>
              <a:pathLst>
                <a:path w="1498" h="2203" extrusionOk="0">
                  <a:moveTo>
                    <a:pt x="727" y="0"/>
                  </a:moveTo>
                  <a:cubicBezTo>
                    <a:pt x="343" y="0"/>
                    <a:pt x="54" y="529"/>
                    <a:pt x="37" y="885"/>
                  </a:cubicBezTo>
                  <a:cubicBezTo>
                    <a:pt x="1" y="1378"/>
                    <a:pt x="256" y="1853"/>
                    <a:pt x="676" y="2127"/>
                  </a:cubicBezTo>
                  <a:cubicBezTo>
                    <a:pt x="785" y="2179"/>
                    <a:pt x="882" y="2203"/>
                    <a:pt x="967" y="2203"/>
                  </a:cubicBezTo>
                  <a:cubicBezTo>
                    <a:pt x="1326" y="2203"/>
                    <a:pt x="1483" y="1787"/>
                    <a:pt x="1498" y="1360"/>
                  </a:cubicBezTo>
                  <a:cubicBezTo>
                    <a:pt x="1498" y="940"/>
                    <a:pt x="1352" y="191"/>
                    <a:pt x="877" y="27"/>
                  </a:cubicBezTo>
                  <a:cubicBezTo>
                    <a:pt x="826" y="9"/>
                    <a:pt x="775" y="0"/>
                    <a:pt x="727"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0"/>
            <p:cNvSpPr/>
            <p:nvPr/>
          </p:nvSpPr>
          <p:spPr>
            <a:xfrm>
              <a:off x="5522112" y="1572163"/>
              <a:ext cx="263218" cy="354568"/>
            </a:xfrm>
            <a:custGeom>
              <a:avLst/>
              <a:gdLst/>
              <a:ahLst/>
              <a:cxnLst/>
              <a:rect l="l" t="t" r="r" b="b"/>
              <a:pathLst>
                <a:path w="3853" h="5190" extrusionOk="0">
                  <a:moveTo>
                    <a:pt x="1812" y="0"/>
                  </a:moveTo>
                  <a:cubicBezTo>
                    <a:pt x="1267" y="0"/>
                    <a:pt x="726" y="282"/>
                    <a:pt x="439" y="827"/>
                  </a:cubicBezTo>
                  <a:cubicBezTo>
                    <a:pt x="1" y="1612"/>
                    <a:pt x="128" y="2780"/>
                    <a:pt x="439" y="3620"/>
                  </a:cubicBezTo>
                  <a:cubicBezTo>
                    <a:pt x="585" y="4131"/>
                    <a:pt x="913" y="4569"/>
                    <a:pt x="1352" y="4879"/>
                  </a:cubicBezTo>
                  <a:cubicBezTo>
                    <a:pt x="1622" y="5063"/>
                    <a:pt x="1899" y="5190"/>
                    <a:pt x="2179" y="5190"/>
                  </a:cubicBezTo>
                  <a:cubicBezTo>
                    <a:pt x="2371" y="5190"/>
                    <a:pt x="2564" y="5130"/>
                    <a:pt x="2757" y="4989"/>
                  </a:cubicBezTo>
                  <a:cubicBezTo>
                    <a:pt x="3122" y="4697"/>
                    <a:pt x="3378" y="4295"/>
                    <a:pt x="3524" y="3839"/>
                  </a:cubicBezTo>
                  <a:cubicBezTo>
                    <a:pt x="3852" y="2853"/>
                    <a:pt x="3670" y="1448"/>
                    <a:pt x="3049" y="608"/>
                  </a:cubicBezTo>
                  <a:cubicBezTo>
                    <a:pt x="2732" y="199"/>
                    <a:pt x="2271" y="0"/>
                    <a:pt x="1812" y="0"/>
                  </a:cubicBez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0"/>
            <p:cNvSpPr/>
            <p:nvPr/>
          </p:nvSpPr>
          <p:spPr>
            <a:xfrm>
              <a:off x="5512137" y="1729154"/>
              <a:ext cx="27531" cy="64150"/>
            </a:xfrm>
            <a:custGeom>
              <a:avLst/>
              <a:gdLst/>
              <a:ahLst/>
              <a:cxnLst/>
              <a:rect l="l" t="t" r="r" b="b"/>
              <a:pathLst>
                <a:path w="403" h="939" extrusionOk="0">
                  <a:moveTo>
                    <a:pt x="81" y="0"/>
                  </a:moveTo>
                  <a:cubicBezTo>
                    <a:pt x="55" y="0"/>
                    <a:pt x="32" y="17"/>
                    <a:pt x="19" y="44"/>
                  </a:cubicBezTo>
                  <a:cubicBezTo>
                    <a:pt x="1" y="62"/>
                    <a:pt x="19" y="99"/>
                    <a:pt x="37" y="135"/>
                  </a:cubicBezTo>
                  <a:cubicBezTo>
                    <a:pt x="201" y="227"/>
                    <a:pt x="256" y="537"/>
                    <a:pt x="165" y="866"/>
                  </a:cubicBezTo>
                  <a:cubicBezTo>
                    <a:pt x="147" y="902"/>
                    <a:pt x="165" y="939"/>
                    <a:pt x="201" y="939"/>
                  </a:cubicBezTo>
                  <a:lnTo>
                    <a:pt x="220" y="939"/>
                  </a:lnTo>
                  <a:cubicBezTo>
                    <a:pt x="238" y="939"/>
                    <a:pt x="274" y="920"/>
                    <a:pt x="274" y="902"/>
                  </a:cubicBezTo>
                  <a:cubicBezTo>
                    <a:pt x="402" y="519"/>
                    <a:pt x="329" y="135"/>
                    <a:pt x="110" y="8"/>
                  </a:cubicBezTo>
                  <a:cubicBezTo>
                    <a:pt x="100" y="3"/>
                    <a:pt x="91" y="0"/>
                    <a:pt x="81"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0"/>
            <p:cNvSpPr/>
            <p:nvPr/>
          </p:nvSpPr>
          <p:spPr>
            <a:xfrm>
              <a:off x="5500934" y="1748009"/>
              <a:ext cx="34362" cy="11614"/>
            </a:xfrm>
            <a:custGeom>
              <a:avLst/>
              <a:gdLst/>
              <a:ahLst/>
              <a:cxnLst/>
              <a:rect l="l" t="t" r="r" b="b"/>
              <a:pathLst>
                <a:path w="503" h="170" extrusionOk="0">
                  <a:moveTo>
                    <a:pt x="256" y="1"/>
                  </a:moveTo>
                  <a:cubicBezTo>
                    <a:pt x="187" y="1"/>
                    <a:pt x="119" y="14"/>
                    <a:pt x="55" y="42"/>
                  </a:cubicBezTo>
                  <a:cubicBezTo>
                    <a:pt x="19" y="60"/>
                    <a:pt x="0" y="97"/>
                    <a:pt x="19" y="133"/>
                  </a:cubicBezTo>
                  <a:cubicBezTo>
                    <a:pt x="19" y="151"/>
                    <a:pt x="55" y="170"/>
                    <a:pt x="73" y="170"/>
                  </a:cubicBezTo>
                  <a:lnTo>
                    <a:pt x="92" y="170"/>
                  </a:lnTo>
                  <a:cubicBezTo>
                    <a:pt x="142" y="140"/>
                    <a:pt x="198" y="126"/>
                    <a:pt x="253" y="126"/>
                  </a:cubicBezTo>
                  <a:cubicBezTo>
                    <a:pt x="298" y="126"/>
                    <a:pt x="343" y="135"/>
                    <a:pt x="384" y="151"/>
                  </a:cubicBezTo>
                  <a:cubicBezTo>
                    <a:pt x="392" y="157"/>
                    <a:pt x="402" y="160"/>
                    <a:pt x="411" y="160"/>
                  </a:cubicBezTo>
                  <a:cubicBezTo>
                    <a:pt x="458" y="160"/>
                    <a:pt x="503" y="88"/>
                    <a:pt x="457" y="42"/>
                  </a:cubicBezTo>
                  <a:cubicBezTo>
                    <a:pt x="393" y="14"/>
                    <a:pt x="324" y="1"/>
                    <a:pt x="256" y="1"/>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0"/>
            <p:cNvSpPr/>
            <p:nvPr/>
          </p:nvSpPr>
          <p:spPr>
            <a:xfrm>
              <a:off x="5604432" y="1762082"/>
              <a:ext cx="44951" cy="20017"/>
            </a:xfrm>
            <a:custGeom>
              <a:avLst/>
              <a:gdLst/>
              <a:ahLst/>
              <a:cxnLst/>
              <a:rect l="l" t="t" r="r" b="b"/>
              <a:pathLst>
                <a:path w="658" h="293" extrusionOk="0">
                  <a:moveTo>
                    <a:pt x="329" y="0"/>
                  </a:moveTo>
                  <a:cubicBezTo>
                    <a:pt x="147" y="0"/>
                    <a:pt x="0" y="73"/>
                    <a:pt x="0" y="164"/>
                  </a:cubicBezTo>
                  <a:cubicBezTo>
                    <a:pt x="0" y="237"/>
                    <a:pt x="165" y="292"/>
                    <a:pt x="347" y="292"/>
                  </a:cubicBezTo>
                  <a:cubicBezTo>
                    <a:pt x="530" y="292"/>
                    <a:pt x="658" y="219"/>
                    <a:pt x="658" y="146"/>
                  </a:cubicBezTo>
                  <a:cubicBezTo>
                    <a:pt x="658" y="55"/>
                    <a:pt x="512" y="0"/>
                    <a:pt x="329"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0"/>
            <p:cNvSpPr/>
            <p:nvPr/>
          </p:nvSpPr>
          <p:spPr>
            <a:xfrm>
              <a:off x="5715446" y="1766864"/>
              <a:ext cx="44951" cy="19129"/>
            </a:xfrm>
            <a:custGeom>
              <a:avLst/>
              <a:gdLst/>
              <a:ahLst/>
              <a:cxnLst/>
              <a:rect l="l" t="t" r="r" b="b"/>
              <a:pathLst>
                <a:path w="658" h="280" extrusionOk="0">
                  <a:moveTo>
                    <a:pt x="385" y="0"/>
                  </a:moveTo>
                  <a:cubicBezTo>
                    <a:pt x="367" y="0"/>
                    <a:pt x="348" y="1"/>
                    <a:pt x="329" y="3"/>
                  </a:cubicBezTo>
                  <a:cubicBezTo>
                    <a:pt x="146" y="3"/>
                    <a:pt x="0" y="58"/>
                    <a:pt x="0" y="149"/>
                  </a:cubicBezTo>
                  <a:cubicBezTo>
                    <a:pt x="0" y="215"/>
                    <a:pt x="117" y="280"/>
                    <a:pt x="272" y="280"/>
                  </a:cubicBezTo>
                  <a:cubicBezTo>
                    <a:pt x="291" y="280"/>
                    <a:pt x="310" y="279"/>
                    <a:pt x="329" y="277"/>
                  </a:cubicBezTo>
                  <a:cubicBezTo>
                    <a:pt x="511" y="277"/>
                    <a:pt x="657" y="204"/>
                    <a:pt x="657" y="131"/>
                  </a:cubicBezTo>
                  <a:cubicBezTo>
                    <a:pt x="657" y="66"/>
                    <a:pt x="541" y="0"/>
                    <a:pt x="385" y="0"/>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0"/>
            <p:cNvSpPr/>
            <p:nvPr/>
          </p:nvSpPr>
          <p:spPr>
            <a:xfrm>
              <a:off x="5494717" y="1538893"/>
              <a:ext cx="236985" cy="220734"/>
            </a:xfrm>
            <a:custGeom>
              <a:avLst/>
              <a:gdLst/>
              <a:ahLst/>
              <a:cxnLst/>
              <a:rect l="l" t="t" r="r" b="b"/>
              <a:pathLst>
                <a:path w="3469" h="3231" extrusionOk="0">
                  <a:moveTo>
                    <a:pt x="2217" y="0"/>
                  </a:moveTo>
                  <a:cubicBezTo>
                    <a:pt x="1907" y="0"/>
                    <a:pt x="1596" y="42"/>
                    <a:pt x="1351" y="91"/>
                  </a:cubicBezTo>
                  <a:cubicBezTo>
                    <a:pt x="913" y="200"/>
                    <a:pt x="548" y="492"/>
                    <a:pt x="347" y="894"/>
                  </a:cubicBezTo>
                  <a:cubicBezTo>
                    <a:pt x="183" y="1186"/>
                    <a:pt x="73" y="1515"/>
                    <a:pt x="37" y="1862"/>
                  </a:cubicBezTo>
                  <a:cubicBezTo>
                    <a:pt x="18" y="2026"/>
                    <a:pt x="0" y="2208"/>
                    <a:pt x="0" y="2373"/>
                  </a:cubicBezTo>
                  <a:lnTo>
                    <a:pt x="0" y="2957"/>
                  </a:lnTo>
                  <a:cubicBezTo>
                    <a:pt x="55" y="2811"/>
                    <a:pt x="201" y="2573"/>
                    <a:pt x="365" y="2573"/>
                  </a:cubicBezTo>
                  <a:cubicBezTo>
                    <a:pt x="566" y="2592"/>
                    <a:pt x="639" y="2646"/>
                    <a:pt x="730" y="2866"/>
                  </a:cubicBezTo>
                  <a:cubicBezTo>
                    <a:pt x="730" y="2866"/>
                    <a:pt x="785" y="3048"/>
                    <a:pt x="785" y="3066"/>
                  </a:cubicBezTo>
                  <a:cubicBezTo>
                    <a:pt x="822" y="3176"/>
                    <a:pt x="876" y="3176"/>
                    <a:pt x="1059" y="3231"/>
                  </a:cubicBezTo>
                  <a:cubicBezTo>
                    <a:pt x="1084" y="1427"/>
                    <a:pt x="2102" y="1148"/>
                    <a:pt x="2730" y="1148"/>
                  </a:cubicBezTo>
                  <a:cubicBezTo>
                    <a:pt x="3011" y="1148"/>
                    <a:pt x="3213" y="1204"/>
                    <a:pt x="3213" y="1204"/>
                  </a:cubicBezTo>
                  <a:cubicBezTo>
                    <a:pt x="3268" y="456"/>
                    <a:pt x="3469" y="419"/>
                    <a:pt x="3231" y="255"/>
                  </a:cubicBezTo>
                  <a:cubicBezTo>
                    <a:pt x="2979" y="64"/>
                    <a:pt x="2599" y="0"/>
                    <a:pt x="2217"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0"/>
            <p:cNvSpPr/>
            <p:nvPr/>
          </p:nvSpPr>
          <p:spPr>
            <a:xfrm>
              <a:off x="5590701" y="1543744"/>
              <a:ext cx="212118" cy="172228"/>
            </a:xfrm>
            <a:custGeom>
              <a:avLst/>
              <a:gdLst/>
              <a:ahLst/>
              <a:cxnLst/>
              <a:rect l="l" t="t" r="r" b="b"/>
              <a:pathLst>
                <a:path w="3105" h="2521" extrusionOk="0">
                  <a:moveTo>
                    <a:pt x="1109" y="0"/>
                  </a:moveTo>
                  <a:cubicBezTo>
                    <a:pt x="898" y="0"/>
                    <a:pt x="701" y="40"/>
                    <a:pt x="585" y="148"/>
                  </a:cubicBezTo>
                  <a:cubicBezTo>
                    <a:pt x="1" y="713"/>
                    <a:pt x="1224" y="1024"/>
                    <a:pt x="1534" y="1079"/>
                  </a:cubicBezTo>
                  <a:cubicBezTo>
                    <a:pt x="2064" y="1170"/>
                    <a:pt x="2356" y="1535"/>
                    <a:pt x="2648" y="2521"/>
                  </a:cubicBezTo>
                  <a:cubicBezTo>
                    <a:pt x="2958" y="1864"/>
                    <a:pt x="3104" y="659"/>
                    <a:pt x="1881" y="148"/>
                  </a:cubicBezTo>
                  <a:cubicBezTo>
                    <a:pt x="1712" y="74"/>
                    <a:pt x="1398" y="0"/>
                    <a:pt x="1109" y="0"/>
                  </a:cubicBezTo>
                  <a:close/>
                </a:path>
              </a:pathLst>
            </a:custGeom>
            <a:solidFill>
              <a:srgbClr val="1E1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0"/>
            <p:cNvSpPr/>
            <p:nvPr/>
          </p:nvSpPr>
          <p:spPr>
            <a:xfrm>
              <a:off x="5664277" y="1820971"/>
              <a:ext cx="47752" cy="18446"/>
            </a:xfrm>
            <a:custGeom>
              <a:avLst/>
              <a:gdLst/>
              <a:ahLst/>
              <a:cxnLst/>
              <a:rect l="l" t="t" r="r" b="b"/>
              <a:pathLst>
                <a:path w="699" h="270" extrusionOk="0">
                  <a:moveTo>
                    <a:pt x="76" y="1"/>
                  </a:moveTo>
                  <a:cubicBezTo>
                    <a:pt x="60" y="1"/>
                    <a:pt x="46" y="5"/>
                    <a:pt x="37" y="14"/>
                  </a:cubicBezTo>
                  <a:cubicBezTo>
                    <a:pt x="1" y="51"/>
                    <a:pt x="1" y="87"/>
                    <a:pt x="37" y="106"/>
                  </a:cubicBezTo>
                  <a:cubicBezTo>
                    <a:pt x="110" y="197"/>
                    <a:pt x="238" y="252"/>
                    <a:pt x="366" y="270"/>
                  </a:cubicBezTo>
                  <a:cubicBezTo>
                    <a:pt x="475" y="270"/>
                    <a:pt x="567" y="233"/>
                    <a:pt x="658" y="160"/>
                  </a:cubicBezTo>
                  <a:cubicBezTo>
                    <a:pt x="698" y="106"/>
                    <a:pt x="659" y="42"/>
                    <a:pt x="613" y="42"/>
                  </a:cubicBezTo>
                  <a:cubicBezTo>
                    <a:pt x="598" y="42"/>
                    <a:pt x="581" y="50"/>
                    <a:pt x="567" y="69"/>
                  </a:cubicBezTo>
                  <a:cubicBezTo>
                    <a:pt x="512" y="116"/>
                    <a:pt x="444" y="140"/>
                    <a:pt x="375" y="140"/>
                  </a:cubicBezTo>
                  <a:cubicBezTo>
                    <a:pt x="283" y="140"/>
                    <a:pt x="191" y="98"/>
                    <a:pt x="129" y="14"/>
                  </a:cubicBezTo>
                  <a:cubicBezTo>
                    <a:pt x="110" y="5"/>
                    <a:pt x="92" y="1"/>
                    <a:pt x="76" y="1"/>
                  </a:cubicBezTo>
                  <a:close/>
                </a:path>
              </a:pathLst>
            </a:custGeom>
            <a:solidFill>
              <a:srgbClr val="3D2E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0"/>
            <p:cNvSpPr/>
            <p:nvPr/>
          </p:nvSpPr>
          <p:spPr>
            <a:xfrm>
              <a:off x="5545817" y="1487383"/>
              <a:ext cx="234525" cy="137455"/>
            </a:xfrm>
            <a:custGeom>
              <a:avLst/>
              <a:gdLst/>
              <a:ahLst/>
              <a:cxnLst/>
              <a:rect l="l" t="t" r="r" b="b"/>
              <a:pathLst>
                <a:path w="3433" h="2012" extrusionOk="0">
                  <a:moveTo>
                    <a:pt x="1561" y="1"/>
                  </a:moveTo>
                  <a:cubicBezTo>
                    <a:pt x="544" y="1"/>
                    <a:pt x="0" y="334"/>
                    <a:pt x="0" y="334"/>
                  </a:cubicBezTo>
                  <a:lnTo>
                    <a:pt x="147" y="1776"/>
                  </a:lnTo>
                  <a:cubicBezTo>
                    <a:pt x="675" y="1957"/>
                    <a:pt x="1267" y="2012"/>
                    <a:pt x="1789" y="2012"/>
                  </a:cubicBezTo>
                  <a:cubicBezTo>
                    <a:pt x="2582" y="2012"/>
                    <a:pt x="3213" y="1885"/>
                    <a:pt x="3213" y="1885"/>
                  </a:cubicBezTo>
                  <a:cubicBezTo>
                    <a:pt x="3359" y="1374"/>
                    <a:pt x="3432" y="863"/>
                    <a:pt x="3432" y="334"/>
                  </a:cubicBezTo>
                  <a:cubicBezTo>
                    <a:pt x="2696" y="84"/>
                    <a:pt x="2069" y="1"/>
                    <a:pt x="1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0"/>
            <p:cNvSpPr/>
            <p:nvPr/>
          </p:nvSpPr>
          <p:spPr>
            <a:xfrm>
              <a:off x="5714148" y="2344477"/>
              <a:ext cx="68" cy="68"/>
            </a:xfrm>
            <a:custGeom>
              <a:avLst/>
              <a:gdLst/>
              <a:ahLst/>
              <a:cxnLst/>
              <a:rect l="l" t="t" r="r" b="b"/>
              <a:pathLst>
                <a:path w="1" h="1" extrusionOk="0">
                  <a:moveTo>
                    <a:pt x="1" y="0"/>
                  </a:moveTo>
                  <a:close/>
                </a:path>
              </a:pathLst>
            </a:custGeom>
            <a:solidFill>
              <a:srgbClr val="1414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0"/>
            <p:cNvSpPr/>
            <p:nvPr/>
          </p:nvSpPr>
          <p:spPr>
            <a:xfrm>
              <a:off x="5666805" y="2540271"/>
              <a:ext cx="25003" cy="25004"/>
            </a:xfrm>
            <a:custGeom>
              <a:avLst/>
              <a:gdLst/>
              <a:ahLst/>
              <a:cxnLst/>
              <a:rect l="l" t="t" r="r" b="b"/>
              <a:pathLst>
                <a:path w="366" h="366" extrusionOk="0">
                  <a:moveTo>
                    <a:pt x="183" y="0"/>
                  </a:moveTo>
                  <a:cubicBezTo>
                    <a:pt x="92" y="0"/>
                    <a:pt x="0" y="92"/>
                    <a:pt x="0" y="183"/>
                  </a:cubicBezTo>
                  <a:cubicBezTo>
                    <a:pt x="0" y="274"/>
                    <a:pt x="92" y="365"/>
                    <a:pt x="183" y="365"/>
                  </a:cubicBezTo>
                  <a:cubicBezTo>
                    <a:pt x="292" y="365"/>
                    <a:pt x="365" y="274"/>
                    <a:pt x="365" y="183"/>
                  </a:cubicBezTo>
                  <a:cubicBezTo>
                    <a:pt x="365" y="92"/>
                    <a:pt x="292" y="0"/>
                    <a:pt x="183" y="0"/>
                  </a:cubicBezTo>
                  <a:close/>
                </a:path>
              </a:pathLst>
            </a:custGeom>
            <a:solidFill>
              <a:srgbClr val="D5D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0"/>
            <p:cNvSpPr/>
            <p:nvPr/>
          </p:nvSpPr>
          <p:spPr>
            <a:xfrm>
              <a:off x="5724122" y="2263386"/>
              <a:ext cx="116067" cy="34979"/>
            </a:xfrm>
            <a:custGeom>
              <a:avLst/>
              <a:gdLst/>
              <a:ahLst/>
              <a:cxnLst/>
              <a:rect l="l" t="t" r="r" b="b"/>
              <a:pathLst>
                <a:path w="1699" h="512" extrusionOk="0">
                  <a:moveTo>
                    <a:pt x="56" y="1"/>
                  </a:moveTo>
                  <a:cubicBezTo>
                    <a:pt x="19" y="1"/>
                    <a:pt x="1" y="19"/>
                    <a:pt x="1" y="37"/>
                  </a:cubicBezTo>
                  <a:lnTo>
                    <a:pt x="1" y="475"/>
                  </a:lnTo>
                  <a:cubicBezTo>
                    <a:pt x="1" y="494"/>
                    <a:pt x="19" y="512"/>
                    <a:pt x="56" y="512"/>
                  </a:cubicBezTo>
                  <a:lnTo>
                    <a:pt x="1662" y="512"/>
                  </a:lnTo>
                  <a:cubicBezTo>
                    <a:pt x="1680" y="512"/>
                    <a:pt x="1699" y="494"/>
                    <a:pt x="1699" y="475"/>
                  </a:cubicBezTo>
                  <a:lnTo>
                    <a:pt x="1699" y="37"/>
                  </a:lnTo>
                  <a:cubicBezTo>
                    <a:pt x="1699" y="19"/>
                    <a:pt x="1680" y="1"/>
                    <a:pt x="1662" y="1"/>
                  </a:cubicBezTo>
                  <a:close/>
                </a:path>
              </a:pathLst>
            </a:custGeom>
            <a:solidFill>
              <a:srgbClr val="EAEB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0"/>
            <p:cNvSpPr/>
            <p:nvPr/>
          </p:nvSpPr>
          <p:spPr>
            <a:xfrm>
              <a:off x="5417383" y="1951591"/>
              <a:ext cx="471442" cy="285704"/>
            </a:xfrm>
            <a:custGeom>
              <a:avLst/>
              <a:gdLst/>
              <a:ahLst/>
              <a:cxnLst/>
              <a:rect l="l" t="t" r="r" b="b"/>
              <a:pathLst>
                <a:path w="6901" h="4182" extrusionOk="0">
                  <a:moveTo>
                    <a:pt x="2227" y="1"/>
                  </a:moveTo>
                  <a:lnTo>
                    <a:pt x="0" y="421"/>
                  </a:lnTo>
                  <a:lnTo>
                    <a:pt x="365" y="4181"/>
                  </a:lnTo>
                  <a:lnTo>
                    <a:pt x="4126" y="4181"/>
                  </a:lnTo>
                  <a:lnTo>
                    <a:pt x="6901" y="1626"/>
                  </a:lnTo>
                  <a:lnTo>
                    <a:pt x="3925" y="1"/>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0"/>
            <p:cNvSpPr/>
            <p:nvPr/>
          </p:nvSpPr>
          <p:spPr>
            <a:xfrm>
              <a:off x="5282322" y="1966757"/>
              <a:ext cx="675089" cy="942645"/>
            </a:xfrm>
            <a:custGeom>
              <a:avLst/>
              <a:gdLst/>
              <a:ahLst/>
              <a:cxnLst/>
              <a:rect l="l" t="t" r="r" b="b"/>
              <a:pathLst>
                <a:path w="9882" h="13798" extrusionOk="0">
                  <a:moveTo>
                    <a:pt x="1621" y="1"/>
                  </a:moveTo>
                  <a:cubicBezTo>
                    <a:pt x="1298" y="1"/>
                    <a:pt x="834" y="44"/>
                    <a:pt x="663" y="272"/>
                  </a:cubicBezTo>
                  <a:cubicBezTo>
                    <a:pt x="462" y="546"/>
                    <a:pt x="499" y="947"/>
                    <a:pt x="499" y="1276"/>
                  </a:cubicBezTo>
                  <a:cubicBezTo>
                    <a:pt x="499" y="1696"/>
                    <a:pt x="499" y="2116"/>
                    <a:pt x="480" y="2554"/>
                  </a:cubicBezTo>
                  <a:cubicBezTo>
                    <a:pt x="426" y="4708"/>
                    <a:pt x="225" y="6880"/>
                    <a:pt x="97" y="9034"/>
                  </a:cubicBezTo>
                  <a:cubicBezTo>
                    <a:pt x="42" y="10093"/>
                    <a:pt x="24" y="11170"/>
                    <a:pt x="24" y="12229"/>
                  </a:cubicBezTo>
                  <a:cubicBezTo>
                    <a:pt x="24" y="13037"/>
                    <a:pt x="0" y="13797"/>
                    <a:pt x="505" y="13797"/>
                  </a:cubicBezTo>
                  <a:cubicBezTo>
                    <a:pt x="627" y="13797"/>
                    <a:pt x="781" y="13753"/>
                    <a:pt x="973" y="13653"/>
                  </a:cubicBezTo>
                  <a:cubicBezTo>
                    <a:pt x="1080" y="13602"/>
                    <a:pt x="1765" y="13584"/>
                    <a:pt x="2700" y="13584"/>
                  </a:cubicBezTo>
                  <a:cubicBezTo>
                    <a:pt x="5129" y="13584"/>
                    <a:pt x="9243" y="13708"/>
                    <a:pt x="9243" y="13708"/>
                  </a:cubicBezTo>
                  <a:cubicBezTo>
                    <a:pt x="9243" y="13708"/>
                    <a:pt x="9254" y="13713"/>
                    <a:pt x="9273" y="13713"/>
                  </a:cubicBezTo>
                  <a:cubicBezTo>
                    <a:pt x="9394" y="13713"/>
                    <a:pt x="9817" y="13496"/>
                    <a:pt x="9644" y="10349"/>
                  </a:cubicBezTo>
                  <a:cubicBezTo>
                    <a:pt x="9590" y="9308"/>
                    <a:pt x="9882" y="8304"/>
                    <a:pt x="9772" y="7264"/>
                  </a:cubicBezTo>
                  <a:cubicBezTo>
                    <a:pt x="9717" y="6716"/>
                    <a:pt x="9644" y="6205"/>
                    <a:pt x="9626" y="5675"/>
                  </a:cubicBezTo>
                  <a:cubicBezTo>
                    <a:pt x="9626" y="5128"/>
                    <a:pt x="9663" y="4580"/>
                    <a:pt x="9754" y="4032"/>
                  </a:cubicBezTo>
                  <a:cubicBezTo>
                    <a:pt x="9827" y="3028"/>
                    <a:pt x="9809" y="2006"/>
                    <a:pt x="9681" y="1002"/>
                  </a:cubicBezTo>
                  <a:cubicBezTo>
                    <a:pt x="9097" y="746"/>
                    <a:pt x="7892" y="345"/>
                    <a:pt x="7892" y="345"/>
                  </a:cubicBezTo>
                  <a:lnTo>
                    <a:pt x="4752" y="3211"/>
                  </a:lnTo>
                  <a:lnTo>
                    <a:pt x="1959" y="16"/>
                  </a:lnTo>
                  <a:cubicBezTo>
                    <a:pt x="1959" y="16"/>
                    <a:pt x="1815" y="1"/>
                    <a:pt x="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0"/>
            <p:cNvSpPr/>
            <p:nvPr/>
          </p:nvSpPr>
          <p:spPr>
            <a:xfrm>
              <a:off x="5863829" y="2363196"/>
              <a:ext cx="195859" cy="245738"/>
            </a:xfrm>
            <a:custGeom>
              <a:avLst/>
              <a:gdLst/>
              <a:ahLst/>
              <a:cxnLst/>
              <a:rect l="l" t="t" r="r" b="b"/>
              <a:pathLst>
                <a:path w="2867" h="3597" extrusionOk="0">
                  <a:moveTo>
                    <a:pt x="2155" y="0"/>
                  </a:moveTo>
                  <a:cubicBezTo>
                    <a:pt x="1662" y="55"/>
                    <a:pt x="1169" y="110"/>
                    <a:pt x="676" y="164"/>
                  </a:cubicBezTo>
                  <a:cubicBezTo>
                    <a:pt x="493" y="183"/>
                    <a:pt x="1" y="146"/>
                    <a:pt x="1" y="402"/>
                  </a:cubicBezTo>
                  <a:cubicBezTo>
                    <a:pt x="37" y="584"/>
                    <a:pt x="92" y="785"/>
                    <a:pt x="165" y="968"/>
                  </a:cubicBezTo>
                  <a:cubicBezTo>
                    <a:pt x="220" y="1132"/>
                    <a:pt x="293" y="1314"/>
                    <a:pt x="366" y="1497"/>
                  </a:cubicBezTo>
                  <a:cubicBezTo>
                    <a:pt x="493" y="1844"/>
                    <a:pt x="621" y="2172"/>
                    <a:pt x="767" y="2519"/>
                  </a:cubicBezTo>
                  <a:cubicBezTo>
                    <a:pt x="954" y="3011"/>
                    <a:pt x="1266" y="3440"/>
                    <a:pt x="1851" y="3440"/>
                  </a:cubicBezTo>
                  <a:cubicBezTo>
                    <a:pt x="1896" y="3440"/>
                    <a:pt x="1942" y="3437"/>
                    <a:pt x="1990" y="3432"/>
                  </a:cubicBezTo>
                  <a:cubicBezTo>
                    <a:pt x="2002" y="3431"/>
                    <a:pt x="2011" y="3430"/>
                    <a:pt x="2016" y="3430"/>
                  </a:cubicBezTo>
                  <a:cubicBezTo>
                    <a:pt x="2110" y="3430"/>
                    <a:pt x="1489" y="3562"/>
                    <a:pt x="1936" y="3596"/>
                  </a:cubicBezTo>
                  <a:cubicBezTo>
                    <a:pt x="2209" y="3596"/>
                    <a:pt x="2483" y="3505"/>
                    <a:pt x="2702" y="3341"/>
                  </a:cubicBezTo>
                  <a:cubicBezTo>
                    <a:pt x="2757" y="3268"/>
                    <a:pt x="2812" y="3176"/>
                    <a:pt x="2812" y="3085"/>
                  </a:cubicBezTo>
                  <a:cubicBezTo>
                    <a:pt x="2867" y="2848"/>
                    <a:pt x="2867" y="2592"/>
                    <a:pt x="2830" y="2337"/>
                  </a:cubicBezTo>
                  <a:cubicBezTo>
                    <a:pt x="2757" y="1953"/>
                    <a:pt x="2648" y="1570"/>
                    <a:pt x="2538" y="1187"/>
                  </a:cubicBezTo>
                  <a:cubicBezTo>
                    <a:pt x="2428" y="822"/>
                    <a:pt x="2319" y="456"/>
                    <a:pt x="2191" y="110"/>
                  </a:cubicBezTo>
                  <a:cubicBezTo>
                    <a:pt x="2228" y="73"/>
                    <a:pt x="2228" y="0"/>
                    <a:pt x="2155" y="0"/>
                  </a:cubicBezTo>
                  <a:close/>
                </a:path>
              </a:pathLst>
            </a:custGeom>
            <a:solidFill>
              <a:srgbClr val="FFA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0"/>
            <p:cNvSpPr/>
            <p:nvPr/>
          </p:nvSpPr>
          <p:spPr>
            <a:xfrm>
              <a:off x="5828919" y="2008977"/>
              <a:ext cx="306871" cy="469000"/>
            </a:xfrm>
            <a:custGeom>
              <a:avLst/>
              <a:gdLst/>
              <a:ahLst/>
              <a:cxnLst/>
              <a:rect l="l" t="t" r="r" b="b"/>
              <a:pathLst>
                <a:path w="4492" h="6865" extrusionOk="0">
                  <a:moveTo>
                    <a:pt x="858" y="1"/>
                  </a:moveTo>
                  <a:cubicBezTo>
                    <a:pt x="858" y="1"/>
                    <a:pt x="968" y="147"/>
                    <a:pt x="950" y="165"/>
                  </a:cubicBezTo>
                  <a:lnTo>
                    <a:pt x="858" y="256"/>
                  </a:lnTo>
                  <a:cubicBezTo>
                    <a:pt x="804" y="311"/>
                    <a:pt x="749" y="384"/>
                    <a:pt x="694" y="439"/>
                  </a:cubicBezTo>
                  <a:cubicBezTo>
                    <a:pt x="365" y="822"/>
                    <a:pt x="165" y="1297"/>
                    <a:pt x="110" y="1790"/>
                  </a:cubicBezTo>
                  <a:cubicBezTo>
                    <a:pt x="19" y="2611"/>
                    <a:pt x="0" y="3433"/>
                    <a:pt x="37" y="4254"/>
                  </a:cubicBezTo>
                  <a:cubicBezTo>
                    <a:pt x="19" y="4966"/>
                    <a:pt x="73" y="5696"/>
                    <a:pt x="183" y="6408"/>
                  </a:cubicBezTo>
                  <a:cubicBezTo>
                    <a:pt x="201" y="6536"/>
                    <a:pt x="238" y="6700"/>
                    <a:pt x="292" y="6865"/>
                  </a:cubicBezTo>
                  <a:cubicBezTo>
                    <a:pt x="530" y="6865"/>
                    <a:pt x="767" y="6846"/>
                    <a:pt x="1023" y="6810"/>
                  </a:cubicBezTo>
                  <a:cubicBezTo>
                    <a:pt x="1370" y="6773"/>
                    <a:pt x="1716" y="6719"/>
                    <a:pt x="2063" y="6700"/>
                  </a:cubicBezTo>
                  <a:cubicBezTo>
                    <a:pt x="2428" y="6664"/>
                    <a:pt x="2793" y="6682"/>
                    <a:pt x="3159" y="6646"/>
                  </a:cubicBezTo>
                  <a:cubicBezTo>
                    <a:pt x="3615" y="6591"/>
                    <a:pt x="4053" y="6445"/>
                    <a:pt x="4491" y="6353"/>
                  </a:cubicBezTo>
                  <a:cubicBezTo>
                    <a:pt x="4436" y="6189"/>
                    <a:pt x="4363" y="6025"/>
                    <a:pt x="4272" y="5879"/>
                  </a:cubicBezTo>
                  <a:cubicBezTo>
                    <a:pt x="4217" y="5733"/>
                    <a:pt x="4181" y="5587"/>
                    <a:pt x="4144" y="5441"/>
                  </a:cubicBezTo>
                  <a:cubicBezTo>
                    <a:pt x="4071" y="5185"/>
                    <a:pt x="3998" y="4911"/>
                    <a:pt x="3907" y="4637"/>
                  </a:cubicBezTo>
                  <a:cubicBezTo>
                    <a:pt x="3816" y="4345"/>
                    <a:pt x="3688" y="4072"/>
                    <a:pt x="3505" y="3816"/>
                  </a:cubicBezTo>
                  <a:cubicBezTo>
                    <a:pt x="3323" y="3560"/>
                    <a:pt x="2593" y="1698"/>
                    <a:pt x="2264" y="1114"/>
                  </a:cubicBezTo>
                  <a:cubicBezTo>
                    <a:pt x="2081" y="767"/>
                    <a:pt x="1826" y="475"/>
                    <a:pt x="1516" y="256"/>
                  </a:cubicBezTo>
                  <a:cubicBezTo>
                    <a:pt x="1297" y="147"/>
                    <a:pt x="1077" y="74"/>
                    <a:pt x="8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0"/>
            <p:cNvSpPr/>
            <p:nvPr/>
          </p:nvSpPr>
          <p:spPr>
            <a:xfrm>
              <a:off x="5830832" y="2111451"/>
              <a:ext cx="93796" cy="292194"/>
            </a:xfrm>
            <a:custGeom>
              <a:avLst/>
              <a:gdLst/>
              <a:ahLst/>
              <a:cxnLst/>
              <a:rect l="l" t="t" r="r" b="b"/>
              <a:pathLst>
                <a:path w="1373" h="4277" extrusionOk="0">
                  <a:moveTo>
                    <a:pt x="1313" y="1"/>
                  </a:moveTo>
                  <a:cubicBezTo>
                    <a:pt x="1302" y="1"/>
                    <a:pt x="1292" y="5"/>
                    <a:pt x="1287" y="16"/>
                  </a:cubicBezTo>
                  <a:cubicBezTo>
                    <a:pt x="1122" y="344"/>
                    <a:pt x="995" y="673"/>
                    <a:pt x="885" y="1020"/>
                  </a:cubicBezTo>
                  <a:cubicBezTo>
                    <a:pt x="776" y="1385"/>
                    <a:pt x="684" y="1750"/>
                    <a:pt x="557" y="2115"/>
                  </a:cubicBezTo>
                  <a:cubicBezTo>
                    <a:pt x="411" y="2462"/>
                    <a:pt x="319" y="2827"/>
                    <a:pt x="264" y="3210"/>
                  </a:cubicBezTo>
                  <a:cubicBezTo>
                    <a:pt x="191" y="3539"/>
                    <a:pt x="82" y="3886"/>
                    <a:pt x="27" y="4233"/>
                  </a:cubicBezTo>
                  <a:cubicBezTo>
                    <a:pt x="0" y="4259"/>
                    <a:pt x="23" y="4276"/>
                    <a:pt x="51" y="4276"/>
                  </a:cubicBezTo>
                  <a:cubicBezTo>
                    <a:pt x="61" y="4276"/>
                    <a:pt x="72" y="4274"/>
                    <a:pt x="82" y="4269"/>
                  </a:cubicBezTo>
                  <a:cubicBezTo>
                    <a:pt x="246" y="3959"/>
                    <a:pt x="337" y="3630"/>
                    <a:pt x="374" y="3283"/>
                  </a:cubicBezTo>
                  <a:cubicBezTo>
                    <a:pt x="429" y="2918"/>
                    <a:pt x="520" y="2572"/>
                    <a:pt x="630" y="2243"/>
                  </a:cubicBezTo>
                  <a:cubicBezTo>
                    <a:pt x="776" y="1860"/>
                    <a:pt x="885" y="1476"/>
                    <a:pt x="995" y="1093"/>
                  </a:cubicBezTo>
                  <a:cubicBezTo>
                    <a:pt x="1086" y="746"/>
                    <a:pt x="1232" y="399"/>
                    <a:pt x="1360" y="52"/>
                  </a:cubicBezTo>
                  <a:cubicBezTo>
                    <a:pt x="1373" y="27"/>
                    <a:pt x="1340" y="1"/>
                    <a:pt x="1313" y="1"/>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0"/>
            <p:cNvSpPr/>
            <p:nvPr/>
          </p:nvSpPr>
          <p:spPr>
            <a:xfrm>
              <a:off x="5125537" y="1962863"/>
              <a:ext cx="315615" cy="501382"/>
            </a:xfrm>
            <a:custGeom>
              <a:avLst/>
              <a:gdLst/>
              <a:ahLst/>
              <a:cxnLst/>
              <a:rect l="l" t="t" r="r" b="b"/>
              <a:pathLst>
                <a:path w="4620" h="7339" extrusionOk="0">
                  <a:moveTo>
                    <a:pt x="3816" y="0"/>
                  </a:moveTo>
                  <a:cubicBezTo>
                    <a:pt x="3031" y="165"/>
                    <a:pt x="2410" y="493"/>
                    <a:pt x="2027" y="1150"/>
                  </a:cubicBezTo>
                  <a:cubicBezTo>
                    <a:pt x="1808" y="1497"/>
                    <a:pt x="1662" y="1899"/>
                    <a:pt x="1479" y="2264"/>
                  </a:cubicBezTo>
                  <a:cubicBezTo>
                    <a:pt x="1297" y="2647"/>
                    <a:pt x="1041" y="2976"/>
                    <a:pt x="877" y="3341"/>
                  </a:cubicBezTo>
                  <a:cubicBezTo>
                    <a:pt x="767" y="3651"/>
                    <a:pt x="694" y="3962"/>
                    <a:pt x="639" y="4290"/>
                  </a:cubicBezTo>
                  <a:cubicBezTo>
                    <a:pt x="585" y="4692"/>
                    <a:pt x="493" y="5093"/>
                    <a:pt x="402" y="5477"/>
                  </a:cubicBezTo>
                  <a:cubicBezTo>
                    <a:pt x="311" y="5860"/>
                    <a:pt x="220" y="6243"/>
                    <a:pt x="110" y="6627"/>
                  </a:cubicBezTo>
                  <a:lnTo>
                    <a:pt x="1" y="6992"/>
                  </a:lnTo>
                  <a:cubicBezTo>
                    <a:pt x="347" y="7101"/>
                    <a:pt x="712" y="7156"/>
                    <a:pt x="1078" y="7174"/>
                  </a:cubicBezTo>
                  <a:cubicBezTo>
                    <a:pt x="1447" y="7174"/>
                    <a:pt x="1807" y="7113"/>
                    <a:pt x="2171" y="7113"/>
                  </a:cubicBezTo>
                  <a:cubicBezTo>
                    <a:pt x="2293" y="7113"/>
                    <a:pt x="2415" y="7120"/>
                    <a:pt x="2538" y="7138"/>
                  </a:cubicBezTo>
                  <a:cubicBezTo>
                    <a:pt x="3104" y="7247"/>
                    <a:pt x="3670" y="7321"/>
                    <a:pt x="4254" y="7339"/>
                  </a:cubicBezTo>
                  <a:lnTo>
                    <a:pt x="4327" y="7339"/>
                  </a:lnTo>
                  <a:cubicBezTo>
                    <a:pt x="4546" y="7028"/>
                    <a:pt x="4619" y="6663"/>
                    <a:pt x="4564" y="6316"/>
                  </a:cubicBezTo>
                  <a:cubicBezTo>
                    <a:pt x="4473" y="5586"/>
                    <a:pt x="4199" y="4911"/>
                    <a:pt x="4035" y="4217"/>
                  </a:cubicBezTo>
                  <a:cubicBezTo>
                    <a:pt x="3852" y="3432"/>
                    <a:pt x="3798" y="2647"/>
                    <a:pt x="3871" y="1862"/>
                  </a:cubicBezTo>
                  <a:cubicBezTo>
                    <a:pt x="3925" y="1515"/>
                    <a:pt x="3944" y="1187"/>
                    <a:pt x="3925" y="858"/>
                  </a:cubicBezTo>
                  <a:cubicBezTo>
                    <a:pt x="3907" y="712"/>
                    <a:pt x="3871" y="566"/>
                    <a:pt x="3816" y="438"/>
                  </a:cubicBezTo>
                  <a:cubicBezTo>
                    <a:pt x="3761" y="292"/>
                    <a:pt x="3852" y="0"/>
                    <a:pt x="3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0"/>
            <p:cNvSpPr/>
            <p:nvPr/>
          </p:nvSpPr>
          <p:spPr>
            <a:xfrm>
              <a:off x="5247754" y="2113159"/>
              <a:ext cx="108553" cy="329290"/>
            </a:xfrm>
            <a:custGeom>
              <a:avLst/>
              <a:gdLst/>
              <a:ahLst/>
              <a:cxnLst/>
              <a:rect l="l" t="t" r="r" b="b"/>
              <a:pathLst>
                <a:path w="1589" h="4820" extrusionOk="0">
                  <a:moveTo>
                    <a:pt x="437" y="0"/>
                  </a:moveTo>
                  <a:cubicBezTo>
                    <a:pt x="407" y="0"/>
                    <a:pt x="372" y="28"/>
                    <a:pt x="384" y="64"/>
                  </a:cubicBezTo>
                  <a:cubicBezTo>
                    <a:pt x="512" y="484"/>
                    <a:pt x="731" y="904"/>
                    <a:pt x="840" y="1342"/>
                  </a:cubicBezTo>
                  <a:cubicBezTo>
                    <a:pt x="932" y="1689"/>
                    <a:pt x="859" y="2054"/>
                    <a:pt x="932" y="2401"/>
                  </a:cubicBezTo>
                  <a:cubicBezTo>
                    <a:pt x="603" y="1962"/>
                    <a:pt x="420" y="1415"/>
                    <a:pt x="74" y="1013"/>
                  </a:cubicBezTo>
                  <a:cubicBezTo>
                    <a:pt x="68" y="1003"/>
                    <a:pt x="61" y="998"/>
                    <a:pt x="52" y="998"/>
                  </a:cubicBezTo>
                  <a:cubicBezTo>
                    <a:pt x="29" y="998"/>
                    <a:pt x="1" y="1028"/>
                    <a:pt x="1" y="1068"/>
                  </a:cubicBezTo>
                  <a:cubicBezTo>
                    <a:pt x="147" y="1342"/>
                    <a:pt x="293" y="1616"/>
                    <a:pt x="475" y="1871"/>
                  </a:cubicBezTo>
                  <a:cubicBezTo>
                    <a:pt x="585" y="2090"/>
                    <a:pt x="731" y="2309"/>
                    <a:pt x="895" y="2510"/>
                  </a:cubicBezTo>
                  <a:cubicBezTo>
                    <a:pt x="895" y="2510"/>
                    <a:pt x="895" y="2510"/>
                    <a:pt x="913" y="2528"/>
                  </a:cubicBezTo>
                  <a:lnTo>
                    <a:pt x="950" y="2565"/>
                  </a:lnTo>
                  <a:lnTo>
                    <a:pt x="986" y="2565"/>
                  </a:lnTo>
                  <a:cubicBezTo>
                    <a:pt x="1132" y="2930"/>
                    <a:pt x="1224" y="3332"/>
                    <a:pt x="1278" y="3733"/>
                  </a:cubicBezTo>
                  <a:cubicBezTo>
                    <a:pt x="1297" y="4098"/>
                    <a:pt x="1388" y="4463"/>
                    <a:pt x="1516" y="4792"/>
                  </a:cubicBezTo>
                  <a:cubicBezTo>
                    <a:pt x="1522" y="4812"/>
                    <a:pt x="1534" y="4820"/>
                    <a:pt x="1546" y="4820"/>
                  </a:cubicBezTo>
                  <a:cubicBezTo>
                    <a:pt x="1567" y="4820"/>
                    <a:pt x="1589" y="4797"/>
                    <a:pt x="1589" y="4774"/>
                  </a:cubicBezTo>
                  <a:cubicBezTo>
                    <a:pt x="1516" y="4354"/>
                    <a:pt x="1443" y="3952"/>
                    <a:pt x="1388" y="3551"/>
                  </a:cubicBezTo>
                  <a:cubicBezTo>
                    <a:pt x="1315" y="3167"/>
                    <a:pt x="1205" y="2784"/>
                    <a:pt x="1078" y="2419"/>
                  </a:cubicBezTo>
                  <a:cubicBezTo>
                    <a:pt x="1023" y="2200"/>
                    <a:pt x="1023" y="1962"/>
                    <a:pt x="1041" y="1743"/>
                  </a:cubicBezTo>
                  <a:cubicBezTo>
                    <a:pt x="1023" y="1561"/>
                    <a:pt x="1005" y="1396"/>
                    <a:pt x="950" y="1232"/>
                  </a:cubicBezTo>
                  <a:cubicBezTo>
                    <a:pt x="804" y="812"/>
                    <a:pt x="658" y="411"/>
                    <a:pt x="475" y="27"/>
                  </a:cubicBezTo>
                  <a:cubicBezTo>
                    <a:pt x="469" y="8"/>
                    <a:pt x="454" y="0"/>
                    <a:pt x="437"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0"/>
            <p:cNvSpPr/>
            <p:nvPr/>
          </p:nvSpPr>
          <p:spPr>
            <a:xfrm>
              <a:off x="5461037" y="1913744"/>
              <a:ext cx="525069" cy="557198"/>
            </a:xfrm>
            <a:custGeom>
              <a:avLst/>
              <a:gdLst/>
              <a:ahLst/>
              <a:cxnLst/>
              <a:rect l="l" t="t" r="r" b="b"/>
              <a:pathLst>
                <a:path w="7686" h="8156" extrusionOk="0">
                  <a:moveTo>
                    <a:pt x="3811" y="0"/>
                  </a:moveTo>
                  <a:cubicBezTo>
                    <a:pt x="3692" y="0"/>
                    <a:pt x="3574" y="57"/>
                    <a:pt x="3505" y="172"/>
                  </a:cubicBezTo>
                  <a:lnTo>
                    <a:pt x="110" y="5301"/>
                  </a:lnTo>
                  <a:cubicBezTo>
                    <a:pt x="0" y="5484"/>
                    <a:pt x="37" y="5703"/>
                    <a:pt x="219" y="5812"/>
                  </a:cubicBezTo>
                  <a:lnTo>
                    <a:pt x="3651" y="8094"/>
                  </a:lnTo>
                  <a:cubicBezTo>
                    <a:pt x="3720" y="8135"/>
                    <a:pt x="3793" y="8156"/>
                    <a:pt x="3865" y="8156"/>
                  </a:cubicBezTo>
                  <a:cubicBezTo>
                    <a:pt x="3985" y="8156"/>
                    <a:pt x="4101" y="8099"/>
                    <a:pt x="4181" y="7985"/>
                  </a:cubicBezTo>
                  <a:lnTo>
                    <a:pt x="7576" y="2855"/>
                  </a:lnTo>
                  <a:cubicBezTo>
                    <a:pt x="7686" y="2691"/>
                    <a:pt x="7631" y="2453"/>
                    <a:pt x="7466" y="2344"/>
                  </a:cubicBezTo>
                  <a:lnTo>
                    <a:pt x="4016" y="62"/>
                  </a:lnTo>
                  <a:cubicBezTo>
                    <a:pt x="3955" y="21"/>
                    <a:pt x="3883" y="0"/>
                    <a:pt x="3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0"/>
            <p:cNvSpPr/>
            <p:nvPr/>
          </p:nvSpPr>
          <p:spPr>
            <a:xfrm>
              <a:off x="5461037" y="2071349"/>
              <a:ext cx="525069" cy="400546"/>
            </a:xfrm>
            <a:custGeom>
              <a:avLst/>
              <a:gdLst/>
              <a:ahLst/>
              <a:cxnLst/>
              <a:rect l="l" t="t" r="r" b="b"/>
              <a:pathLst>
                <a:path w="7686" h="5863" extrusionOk="0">
                  <a:moveTo>
                    <a:pt x="7430" y="0"/>
                  </a:moveTo>
                  <a:cubicBezTo>
                    <a:pt x="7430" y="37"/>
                    <a:pt x="7412" y="55"/>
                    <a:pt x="7393" y="73"/>
                  </a:cubicBezTo>
                  <a:lnTo>
                    <a:pt x="3998" y="5221"/>
                  </a:lnTo>
                  <a:cubicBezTo>
                    <a:pt x="3927" y="5327"/>
                    <a:pt x="3803" y="5388"/>
                    <a:pt x="3680" y="5388"/>
                  </a:cubicBezTo>
                  <a:cubicBezTo>
                    <a:pt x="3612" y="5388"/>
                    <a:pt x="3545" y="5370"/>
                    <a:pt x="3487" y="5331"/>
                  </a:cubicBezTo>
                  <a:lnTo>
                    <a:pt x="55" y="3067"/>
                  </a:lnTo>
                  <a:lnTo>
                    <a:pt x="55" y="3067"/>
                  </a:lnTo>
                  <a:cubicBezTo>
                    <a:pt x="0" y="3232"/>
                    <a:pt x="55" y="3414"/>
                    <a:pt x="201" y="3524"/>
                  </a:cubicBezTo>
                  <a:lnTo>
                    <a:pt x="3651" y="5806"/>
                  </a:lnTo>
                  <a:cubicBezTo>
                    <a:pt x="3709" y="5844"/>
                    <a:pt x="3777" y="5863"/>
                    <a:pt x="3844" y="5863"/>
                  </a:cubicBezTo>
                  <a:cubicBezTo>
                    <a:pt x="3968" y="5863"/>
                    <a:pt x="4092" y="5802"/>
                    <a:pt x="4162" y="5696"/>
                  </a:cubicBezTo>
                  <a:lnTo>
                    <a:pt x="7558" y="566"/>
                  </a:lnTo>
                  <a:cubicBezTo>
                    <a:pt x="7686" y="384"/>
                    <a:pt x="7649" y="146"/>
                    <a:pt x="7466" y="19"/>
                  </a:cubicBezTo>
                  <a:lnTo>
                    <a:pt x="7430" y="0"/>
                  </a:lnTo>
                  <a:close/>
                </a:path>
              </a:pathLst>
            </a:custGeom>
            <a:solidFill>
              <a:srgbClr val="0707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0"/>
            <p:cNvSpPr/>
            <p:nvPr/>
          </p:nvSpPr>
          <p:spPr>
            <a:xfrm>
              <a:off x="5767776" y="1946126"/>
              <a:ext cx="149746" cy="131511"/>
            </a:xfrm>
            <a:custGeom>
              <a:avLst/>
              <a:gdLst/>
              <a:ahLst/>
              <a:cxnLst/>
              <a:rect l="l" t="t" r="r" b="b"/>
              <a:pathLst>
                <a:path w="2192" h="1925" extrusionOk="0">
                  <a:moveTo>
                    <a:pt x="549" y="154"/>
                  </a:moveTo>
                  <a:lnTo>
                    <a:pt x="2009" y="1121"/>
                  </a:lnTo>
                  <a:lnTo>
                    <a:pt x="1607" y="1742"/>
                  </a:lnTo>
                  <a:lnTo>
                    <a:pt x="147" y="775"/>
                  </a:lnTo>
                  <a:lnTo>
                    <a:pt x="549" y="154"/>
                  </a:lnTo>
                  <a:close/>
                  <a:moveTo>
                    <a:pt x="553" y="0"/>
                  </a:moveTo>
                  <a:cubicBezTo>
                    <a:pt x="529" y="0"/>
                    <a:pt x="507" y="13"/>
                    <a:pt x="494" y="26"/>
                  </a:cubicBezTo>
                  <a:lnTo>
                    <a:pt x="1" y="775"/>
                  </a:lnTo>
                  <a:cubicBezTo>
                    <a:pt x="1" y="793"/>
                    <a:pt x="1" y="811"/>
                    <a:pt x="1" y="829"/>
                  </a:cubicBezTo>
                  <a:cubicBezTo>
                    <a:pt x="1" y="848"/>
                    <a:pt x="19" y="848"/>
                    <a:pt x="37" y="866"/>
                  </a:cubicBezTo>
                  <a:lnTo>
                    <a:pt x="1589" y="1925"/>
                  </a:lnTo>
                  <a:lnTo>
                    <a:pt x="1626" y="1925"/>
                  </a:lnTo>
                  <a:cubicBezTo>
                    <a:pt x="1644" y="1925"/>
                    <a:pt x="1680" y="1906"/>
                    <a:pt x="1680" y="1888"/>
                  </a:cubicBezTo>
                  <a:lnTo>
                    <a:pt x="2173" y="1158"/>
                  </a:lnTo>
                  <a:cubicBezTo>
                    <a:pt x="2192" y="1140"/>
                    <a:pt x="2192" y="1121"/>
                    <a:pt x="2192" y="1103"/>
                  </a:cubicBezTo>
                  <a:cubicBezTo>
                    <a:pt x="2173" y="1085"/>
                    <a:pt x="2173" y="1067"/>
                    <a:pt x="2155" y="1048"/>
                  </a:cubicBezTo>
                  <a:lnTo>
                    <a:pt x="585" y="8"/>
                  </a:lnTo>
                  <a:cubicBezTo>
                    <a:pt x="574" y="3"/>
                    <a:pt x="564" y="0"/>
                    <a:pt x="553" y="0"/>
                  </a:cubicBezTo>
                  <a:close/>
                </a:path>
              </a:pathLst>
            </a:custGeom>
            <a:solidFill>
              <a:srgbClr val="001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0"/>
            <p:cNvSpPr/>
            <p:nvPr/>
          </p:nvSpPr>
          <p:spPr>
            <a:xfrm>
              <a:off x="5625610" y="1813797"/>
              <a:ext cx="78631" cy="27805"/>
            </a:xfrm>
            <a:custGeom>
              <a:avLst/>
              <a:gdLst/>
              <a:ahLst/>
              <a:cxnLst/>
              <a:rect l="l" t="t" r="r" b="b"/>
              <a:pathLst>
                <a:path w="1151" h="407" extrusionOk="0">
                  <a:moveTo>
                    <a:pt x="1066" y="1"/>
                  </a:moveTo>
                  <a:cubicBezTo>
                    <a:pt x="1037" y="1"/>
                    <a:pt x="1005" y="10"/>
                    <a:pt x="987" y="10"/>
                  </a:cubicBezTo>
                  <a:cubicBezTo>
                    <a:pt x="658" y="10"/>
                    <a:pt x="311" y="28"/>
                    <a:pt x="1" y="65"/>
                  </a:cubicBezTo>
                  <a:cubicBezTo>
                    <a:pt x="155" y="290"/>
                    <a:pt x="401" y="407"/>
                    <a:pt x="629" y="407"/>
                  </a:cubicBezTo>
                  <a:cubicBezTo>
                    <a:pt x="807" y="407"/>
                    <a:pt x="974" y="336"/>
                    <a:pt x="1078" y="192"/>
                  </a:cubicBezTo>
                  <a:cubicBezTo>
                    <a:pt x="1114" y="138"/>
                    <a:pt x="1151" y="101"/>
                    <a:pt x="1133" y="46"/>
                  </a:cubicBezTo>
                  <a:cubicBezTo>
                    <a:pt x="1124" y="10"/>
                    <a:pt x="1096" y="1"/>
                    <a:pt x="1066" y="1"/>
                  </a:cubicBezTo>
                  <a:close/>
                </a:path>
              </a:pathLst>
            </a:custGeom>
            <a:solidFill>
              <a:srgbClr val="FC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0"/>
            <p:cNvSpPr/>
            <p:nvPr/>
          </p:nvSpPr>
          <p:spPr>
            <a:xfrm>
              <a:off x="5586944" y="1692195"/>
              <a:ext cx="61210" cy="20085"/>
            </a:xfrm>
            <a:custGeom>
              <a:avLst/>
              <a:gdLst/>
              <a:ahLst/>
              <a:cxnLst/>
              <a:rect l="l" t="t" r="r" b="b"/>
              <a:pathLst>
                <a:path w="896" h="294" extrusionOk="0">
                  <a:moveTo>
                    <a:pt x="676" y="1"/>
                  </a:moveTo>
                  <a:cubicBezTo>
                    <a:pt x="512" y="1"/>
                    <a:pt x="348" y="19"/>
                    <a:pt x="202" y="37"/>
                  </a:cubicBezTo>
                  <a:cubicBezTo>
                    <a:pt x="92" y="37"/>
                    <a:pt x="1" y="56"/>
                    <a:pt x="1" y="183"/>
                  </a:cubicBezTo>
                  <a:cubicBezTo>
                    <a:pt x="1" y="283"/>
                    <a:pt x="78" y="294"/>
                    <a:pt x="164" y="294"/>
                  </a:cubicBezTo>
                  <a:cubicBezTo>
                    <a:pt x="189" y="294"/>
                    <a:pt x="214" y="293"/>
                    <a:pt x="238" y="293"/>
                  </a:cubicBezTo>
                  <a:cubicBezTo>
                    <a:pt x="384" y="293"/>
                    <a:pt x="549" y="293"/>
                    <a:pt x="695" y="275"/>
                  </a:cubicBezTo>
                  <a:cubicBezTo>
                    <a:pt x="786" y="275"/>
                    <a:pt x="895" y="275"/>
                    <a:pt x="877" y="129"/>
                  </a:cubicBezTo>
                  <a:cubicBezTo>
                    <a:pt x="877" y="1"/>
                    <a:pt x="768" y="1"/>
                    <a:pt x="676" y="1"/>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0"/>
            <p:cNvSpPr/>
            <p:nvPr/>
          </p:nvSpPr>
          <p:spPr>
            <a:xfrm>
              <a:off x="5694200" y="1691990"/>
              <a:ext cx="45020" cy="18992"/>
            </a:xfrm>
            <a:custGeom>
              <a:avLst/>
              <a:gdLst/>
              <a:ahLst/>
              <a:cxnLst/>
              <a:rect l="l" t="t" r="r" b="b"/>
              <a:pathLst>
                <a:path w="659" h="278" extrusionOk="0">
                  <a:moveTo>
                    <a:pt x="527" y="0"/>
                  </a:moveTo>
                  <a:cubicBezTo>
                    <a:pt x="517" y="0"/>
                    <a:pt x="506" y="2"/>
                    <a:pt x="494" y="4"/>
                  </a:cubicBezTo>
                  <a:cubicBezTo>
                    <a:pt x="384" y="4"/>
                    <a:pt x="275" y="4"/>
                    <a:pt x="147" y="22"/>
                  </a:cubicBezTo>
                  <a:cubicBezTo>
                    <a:pt x="19" y="40"/>
                    <a:pt x="1" y="59"/>
                    <a:pt x="1" y="168"/>
                  </a:cubicBezTo>
                  <a:cubicBezTo>
                    <a:pt x="1" y="259"/>
                    <a:pt x="74" y="259"/>
                    <a:pt x="147" y="278"/>
                  </a:cubicBezTo>
                  <a:lnTo>
                    <a:pt x="494" y="278"/>
                  </a:lnTo>
                  <a:cubicBezTo>
                    <a:pt x="622" y="278"/>
                    <a:pt x="658" y="223"/>
                    <a:pt x="640" y="132"/>
                  </a:cubicBezTo>
                  <a:cubicBezTo>
                    <a:pt x="640" y="52"/>
                    <a:pt x="598" y="0"/>
                    <a:pt x="527"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0"/>
            <p:cNvSpPr/>
            <p:nvPr/>
          </p:nvSpPr>
          <p:spPr>
            <a:xfrm>
              <a:off x="5660520" y="1760784"/>
              <a:ext cx="29854" cy="42015"/>
            </a:xfrm>
            <a:custGeom>
              <a:avLst/>
              <a:gdLst/>
              <a:ahLst/>
              <a:cxnLst/>
              <a:rect l="l" t="t" r="r" b="b"/>
              <a:pathLst>
                <a:path w="437" h="615" extrusionOk="0">
                  <a:moveTo>
                    <a:pt x="348" y="1"/>
                  </a:moveTo>
                  <a:cubicBezTo>
                    <a:pt x="275" y="56"/>
                    <a:pt x="257" y="147"/>
                    <a:pt x="275" y="220"/>
                  </a:cubicBezTo>
                  <a:cubicBezTo>
                    <a:pt x="309" y="372"/>
                    <a:pt x="311" y="478"/>
                    <a:pt x="137" y="478"/>
                  </a:cubicBezTo>
                  <a:cubicBezTo>
                    <a:pt x="123" y="478"/>
                    <a:pt x="108" y="477"/>
                    <a:pt x="92" y="476"/>
                  </a:cubicBezTo>
                  <a:cubicBezTo>
                    <a:pt x="86" y="472"/>
                    <a:pt x="79" y="471"/>
                    <a:pt x="72" y="471"/>
                  </a:cubicBezTo>
                  <a:cubicBezTo>
                    <a:pt x="43" y="471"/>
                    <a:pt x="16" y="500"/>
                    <a:pt x="1" y="530"/>
                  </a:cubicBezTo>
                  <a:cubicBezTo>
                    <a:pt x="1" y="603"/>
                    <a:pt x="56" y="603"/>
                    <a:pt x="110" y="603"/>
                  </a:cubicBezTo>
                  <a:cubicBezTo>
                    <a:pt x="133" y="611"/>
                    <a:pt x="155" y="614"/>
                    <a:pt x="176" y="614"/>
                  </a:cubicBezTo>
                  <a:cubicBezTo>
                    <a:pt x="316" y="614"/>
                    <a:pt x="437" y="472"/>
                    <a:pt x="421" y="329"/>
                  </a:cubicBezTo>
                  <a:cubicBezTo>
                    <a:pt x="403" y="220"/>
                    <a:pt x="384" y="110"/>
                    <a:pt x="348" y="1"/>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0"/>
            <p:cNvSpPr/>
            <p:nvPr/>
          </p:nvSpPr>
          <p:spPr>
            <a:xfrm>
              <a:off x="5609420" y="1739401"/>
              <a:ext cx="21109" cy="19197"/>
            </a:xfrm>
            <a:custGeom>
              <a:avLst/>
              <a:gdLst/>
              <a:ahLst/>
              <a:cxnLst/>
              <a:rect l="l" t="t" r="r" b="b"/>
              <a:pathLst>
                <a:path w="309" h="281" extrusionOk="0">
                  <a:moveTo>
                    <a:pt x="137" y="0"/>
                  </a:moveTo>
                  <a:cubicBezTo>
                    <a:pt x="74" y="0"/>
                    <a:pt x="16" y="52"/>
                    <a:pt x="1" y="131"/>
                  </a:cubicBezTo>
                  <a:cubicBezTo>
                    <a:pt x="1" y="223"/>
                    <a:pt x="55" y="277"/>
                    <a:pt x="147" y="277"/>
                  </a:cubicBezTo>
                  <a:cubicBezTo>
                    <a:pt x="156" y="279"/>
                    <a:pt x="165" y="280"/>
                    <a:pt x="174" y="280"/>
                  </a:cubicBezTo>
                  <a:cubicBezTo>
                    <a:pt x="252" y="280"/>
                    <a:pt x="309" y="213"/>
                    <a:pt x="293" y="131"/>
                  </a:cubicBezTo>
                  <a:cubicBezTo>
                    <a:pt x="309" y="66"/>
                    <a:pt x="252" y="1"/>
                    <a:pt x="188" y="1"/>
                  </a:cubicBezTo>
                  <a:cubicBezTo>
                    <a:pt x="180" y="1"/>
                    <a:pt x="173" y="2"/>
                    <a:pt x="165" y="4"/>
                  </a:cubicBezTo>
                  <a:cubicBezTo>
                    <a:pt x="155" y="1"/>
                    <a:pt x="146" y="0"/>
                    <a:pt x="137"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0"/>
            <p:cNvSpPr/>
            <p:nvPr/>
          </p:nvSpPr>
          <p:spPr>
            <a:xfrm>
              <a:off x="5699802" y="1738171"/>
              <a:ext cx="21929" cy="20085"/>
            </a:xfrm>
            <a:custGeom>
              <a:avLst/>
              <a:gdLst/>
              <a:ahLst/>
              <a:cxnLst/>
              <a:rect l="l" t="t" r="r" b="b"/>
              <a:pathLst>
                <a:path w="321" h="294" extrusionOk="0">
                  <a:moveTo>
                    <a:pt x="146" y="0"/>
                  </a:moveTo>
                  <a:cubicBezTo>
                    <a:pt x="69" y="0"/>
                    <a:pt x="10" y="66"/>
                    <a:pt x="10" y="131"/>
                  </a:cubicBezTo>
                  <a:cubicBezTo>
                    <a:pt x="0" y="239"/>
                    <a:pt x="80" y="294"/>
                    <a:pt x="158" y="294"/>
                  </a:cubicBezTo>
                  <a:cubicBezTo>
                    <a:pt x="226" y="294"/>
                    <a:pt x="294" y="252"/>
                    <a:pt x="302" y="168"/>
                  </a:cubicBezTo>
                  <a:cubicBezTo>
                    <a:pt x="320" y="76"/>
                    <a:pt x="247" y="3"/>
                    <a:pt x="174" y="3"/>
                  </a:cubicBezTo>
                  <a:cubicBezTo>
                    <a:pt x="165" y="1"/>
                    <a:pt x="155" y="0"/>
                    <a:pt x="146"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0"/>
            <p:cNvSpPr/>
            <p:nvPr/>
          </p:nvSpPr>
          <p:spPr>
            <a:xfrm>
              <a:off x="5701715" y="2284632"/>
              <a:ext cx="395407" cy="352108"/>
            </a:xfrm>
            <a:custGeom>
              <a:avLst/>
              <a:gdLst/>
              <a:ahLst/>
              <a:cxnLst/>
              <a:rect l="l" t="t" r="r" b="b"/>
              <a:pathLst>
                <a:path w="5788" h="5154" extrusionOk="0">
                  <a:moveTo>
                    <a:pt x="1497" y="0"/>
                  </a:moveTo>
                  <a:lnTo>
                    <a:pt x="0" y="1698"/>
                  </a:lnTo>
                  <a:cubicBezTo>
                    <a:pt x="603" y="2282"/>
                    <a:pt x="1223" y="2866"/>
                    <a:pt x="1844" y="3450"/>
                  </a:cubicBezTo>
                  <a:cubicBezTo>
                    <a:pt x="2264" y="3834"/>
                    <a:pt x="2684" y="4217"/>
                    <a:pt x="3140" y="4582"/>
                  </a:cubicBezTo>
                  <a:cubicBezTo>
                    <a:pt x="3515" y="4894"/>
                    <a:pt x="3889" y="5153"/>
                    <a:pt x="4378" y="5153"/>
                  </a:cubicBezTo>
                  <a:cubicBezTo>
                    <a:pt x="4461" y="5153"/>
                    <a:pt x="4547" y="5146"/>
                    <a:pt x="4637" y="5130"/>
                  </a:cubicBezTo>
                  <a:cubicBezTo>
                    <a:pt x="5459" y="5002"/>
                    <a:pt x="5787" y="4180"/>
                    <a:pt x="5495" y="3469"/>
                  </a:cubicBezTo>
                  <a:cubicBezTo>
                    <a:pt x="5404" y="3231"/>
                    <a:pt x="5240" y="3012"/>
                    <a:pt x="5039" y="2866"/>
                  </a:cubicBezTo>
                  <a:cubicBezTo>
                    <a:pt x="4856" y="2720"/>
                    <a:pt x="4674" y="2592"/>
                    <a:pt x="4509" y="2446"/>
                  </a:cubicBezTo>
                  <a:lnTo>
                    <a:pt x="1826" y="274"/>
                  </a:lnTo>
                  <a:lnTo>
                    <a:pt x="1497" y="0"/>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0"/>
            <p:cNvSpPr/>
            <p:nvPr/>
          </p:nvSpPr>
          <p:spPr>
            <a:xfrm>
              <a:off x="5564536" y="2132492"/>
              <a:ext cx="358039" cy="330452"/>
            </a:xfrm>
            <a:custGeom>
              <a:avLst/>
              <a:gdLst/>
              <a:ahLst/>
              <a:cxnLst/>
              <a:rect l="l" t="t" r="r" b="b"/>
              <a:pathLst>
                <a:path w="5241" h="4837" extrusionOk="0">
                  <a:moveTo>
                    <a:pt x="804" y="1"/>
                  </a:moveTo>
                  <a:cubicBezTo>
                    <a:pt x="627" y="1"/>
                    <a:pt x="603" y="347"/>
                    <a:pt x="603" y="347"/>
                  </a:cubicBezTo>
                  <a:cubicBezTo>
                    <a:pt x="256" y="365"/>
                    <a:pt x="438" y="803"/>
                    <a:pt x="438" y="803"/>
                  </a:cubicBezTo>
                  <a:cubicBezTo>
                    <a:pt x="110" y="949"/>
                    <a:pt x="365" y="1424"/>
                    <a:pt x="365" y="1424"/>
                  </a:cubicBezTo>
                  <a:cubicBezTo>
                    <a:pt x="365" y="1424"/>
                    <a:pt x="0" y="1625"/>
                    <a:pt x="822" y="2683"/>
                  </a:cubicBezTo>
                  <a:cubicBezTo>
                    <a:pt x="1315" y="3304"/>
                    <a:pt x="1862" y="3870"/>
                    <a:pt x="2428" y="4399"/>
                  </a:cubicBezTo>
                  <a:cubicBezTo>
                    <a:pt x="2715" y="4708"/>
                    <a:pt x="3044" y="4837"/>
                    <a:pt x="3361" y="4837"/>
                  </a:cubicBezTo>
                  <a:cubicBezTo>
                    <a:pt x="4358" y="4837"/>
                    <a:pt x="5241" y="3566"/>
                    <a:pt x="4327" y="2610"/>
                  </a:cubicBezTo>
                  <a:cubicBezTo>
                    <a:pt x="3962" y="2081"/>
                    <a:pt x="3578" y="1588"/>
                    <a:pt x="3158" y="1113"/>
                  </a:cubicBezTo>
                  <a:cubicBezTo>
                    <a:pt x="3004" y="959"/>
                    <a:pt x="2721" y="749"/>
                    <a:pt x="2569" y="749"/>
                  </a:cubicBezTo>
                  <a:cubicBezTo>
                    <a:pt x="2506" y="749"/>
                    <a:pt x="2465" y="785"/>
                    <a:pt x="2465" y="876"/>
                  </a:cubicBezTo>
                  <a:cubicBezTo>
                    <a:pt x="2465" y="1186"/>
                    <a:pt x="2958" y="1643"/>
                    <a:pt x="2720" y="1661"/>
                  </a:cubicBezTo>
                  <a:cubicBezTo>
                    <a:pt x="2715" y="1662"/>
                    <a:pt x="2709" y="1662"/>
                    <a:pt x="2702" y="1662"/>
                  </a:cubicBezTo>
                  <a:cubicBezTo>
                    <a:pt x="2443" y="1662"/>
                    <a:pt x="1632" y="952"/>
                    <a:pt x="1187" y="329"/>
                  </a:cubicBezTo>
                  <a:cubicBezTo>
                    <a:pt x="1013" y="83"/>
                    <a:pt x="891" y="1"/>
                    <a:pt x="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0"/>
            <p:cNvSpPr/>
            <p:nvPr/>
          </p:nvSpPr>
          <p:spPr>
            <a:xfrm>
              <a:off x="5600402" y="2150938"/>
              <a:ext cx="76854" cy="93732"/>
            </a:xfrm>
            <a:custGeom>
              <a:avLst/>
              <a:gdLst/>
              <a:ahLst/>
              <a:cxnLst/>
              <a:rect l="l" t="t" r="r" b="b"/>
              <a:pathLst>
                <a:path w="1125" h="1372" extrusionOk="0">
                  <a:moveTo>
                    <a:pt x="91" y="0"/>
                  </a:moveTo>
                  <a:cubicBezTo>
                    <a:pt x="48" y="0"/>
                    <a:pt x="0" y="32"/>
                    <a:pt x="23" y="77"/>
                  </a:cubicBezTo>
                  <a:cubicBezTo>
                    <a:pt x="114" y="332"/>
                    <a:pt x="260" y="570"/>
                    <a:pt x="443" y="789"/>
                  </a:cubicBezTo>
                  <a:cubicBezTo>
                    <a:pt x="607" y="990"/>
                    <a:pt x="790" y="1172"/>
                    <a:pt x="972" y="1355"/>
                  </a:cubicBezTo>
                  <a:cubicBezTo>
                    <a:pt x="988" y="1366"/>
                    <a:pt x="1004" y="1371"/>
                    <a:pt x="1020" y="1371"/>
                  </a:cubicBezTo>
                  <a:cubicBezTo>
                    <a:pt x="1078" y="1371"/>
                    <a:pt x="1125" y="1303"/>
                    <a:pt x="1082" y="1245"/>
                  </a:cubicBezTo>
                  <a:cubicBezTo>
                    <a:pt x="899" y="1081"/>
                    <a:pt x="717" y="898"/>
                    <a:pt x="571" y="716"/>
                  </a:cubicBezTo>
                  <a:cubicBezTo>
                    <a:pt x="388" y="515"/>
                    <a:pt x="242" y="296"/>
                    <a:pt x="151" y="40"/>
                  </a:cubicBezTo>
                  <a:cubicBezTo>
                    <a:pt x="144" y="12"/>
                    <a:pt x="118"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0"/>
            <p:cNvSpPr/>
            <p:nvPr/>
          </p:nvSpPr>
          <p:spPr>
            <a:xfrm>
              <a:off x="5586465" y="2183456"/>
              <a:ext cx="74327" cy="83689"/>
            </a:xfrm>
            <a:custGeom>
              <a:avLst/>
              <a:gdLst/>
              <a:ahLst/>
              <a:cxnLst/>
              <a:rect l="l" t="t" r="r" b="b"/>
              <a:pathLst>
                <a:path w="1088" h="1225" extrusionOk="0">
                  <a:moveTo>
                    <a:pt x="104" y="1"/>
                  </a:moveTo>
                  <a:cubicBezTo>
                    <a:pt x="56" y="1"/>
                    <a:pt x="1" y="61"/>
                    <a:pt x="26" y="112"/>
                  </a:cubicBezTo>
                  <a:cubicBezTo>
                    <a:pt x="245" y="532"/>
                    <a:pt x="556" y="915"/>
                    <a:pt x="921" y="1207"/>
                  </a:cubicBezTo>
                  <a:cubicBezTo>
                    <a:pt x="937" y="1219"/>
                    <a:pt x="954" y="1224"/>
                    <a:pt x="971" y="1224"/>
                  </a:cubicBezTo>
                  <a:cubicBezTo>
                    <a:pt x="1033" y="1224"/>
                    <a:pt x="1087" y="1159"/>
                    <a:pt x="1030" y="1116"/>
                  </a:cubicBezTo>
                  <a:cubicBezTo>
                    <a:pt x="665" y="824"/>
                    <a:pt x="373" y="440"/>
                    <a:pt x="154" y="39"/>
                  </a:cubicBezTo>
                  <a:cubicBezTo>
                    <a:pt x="143" y="12"/>
                    <a:pt x="124" y="1"/>
                    <a:pt x="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0"/>
            <p:cNvSpPr/>
            <p:nvPr/>
          </p:nvSpPr>
          <p:spPr>
            <a:xfrm>
              <a:off x="5583254" y="2222943"/>
              <a:ext cx="58819" cy="66610"/>
            </a:xfrm>
            <a:custGeom>
              <a:avLst/>
              <a:gdLst/>
              <a:ahLst/>
              <a:cxnLst/>
              <a:rect l="l" t="t" r="r" b="b"/>
              <a:pathLst>
                <a:path w="861" h="975" extrusionOk="0">
                  <a:moveTo>
                    <a:pt x="69" y="1"/>
                  </a:moveTo>
                  <a:cubicBezTo>
                    <a:pt x="58" y="1"/>
                    <a:pt x="47" y="3"/>
                    <a:pt x="37" y="9"/>
                  </a:cubicBezTo>
                  <a:cubicBezTo>
                    <a:pt x="0" y="27"/>
                    <a:pt x="0" y="82"/>
                    <a:pt x="18" y="100"/>
                  </a:cubicBezTo>
                  <a:cubicBezTo>
                    <a:pt x="91" y="264"/>
                    <a:pt x="183" y="410"/>
                    <a:pt x="292" y="556"/>
                  </a:cubicBezTo>
                  <a:cubicBezTo>
                    <a:pt x="420" y="702"/>
                    <a:pt x="566" y="830"/>
                    <a:pt x="694" y="958"/>
                  </a:cubicBezTo>
                  <a:cubicBezTo>
                    <a:pt x="709" y="969"/>
                    <a:pt x="727" y="975"/>
                    <a:pt x="743" y="975"/>
                  </a:cubicBezTo>
                  <a:cubicBezTo>
                    <a:pt x="805" y="975"/>
                    <a:pt x="861" y="906"/>
                    <a:pt x="803" y="848"/>
                  </a:cubicBezTo>
                  <a:cubicBezTo>
                    <a:pt x="657" y="739"/>
                    <a:pt x="530" y="593"/>
                    <a:pt x="402" y="465"/>
                  </a:cubicBezTo>
                  <a:cubicBezTo>
                    <a:pt x="292" y="337"/>
                    <a:pt x="201" y="191"/>
                    <a:pt x="146" y="27"/>
                  </a:cubicBezTo>
                  <a:cubicBezTo>
                    <a:pt x="120" y="14"/>
                    <a:pt x="95"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0"/>
            <p:cNvSpPr/>
            <p:nvPr/>
          </p:nvSpPr>
          <p:spPr>
            <a:xfrm>
              <a:off x="5101831" y="2320772"/>
              <a:ext cx="456549" cy="245328"/>
            </a:xfrm>
            <a:custGeom>
              <a:avLst/>
              <a:gdLst/>
              <a:ahLst/>
              <a:cxnLst/>
              <a:rect l="l" t="t" r="r" b="b"/>
              <a:pathLst>
                <a:path w="6683" h="3591" extrusionOk="0">
                  <a:moveTo>
                    <a:pt x="6189" y="0"/>
                  </a:moveTo>
                  <a:cubicBezTo>
                    <a:pt x="5313" y="165"/>
                    <a:pt x="4437" y="311"/>
                    <a:pt x="3560" y="493"/>
                  </a:cubicBezTo>
                  <a:cubicBezTo>
                    <a:pt x="2976" y="603"/>
                    <a:pt x="2392" y="712"/>
                    <a:pt x="1808" y="858"/>
                  </a:cubicBezTo>
                  <a:cubicBezTo>
                    <a:pt x="1224" y="1004"/>
                    <a:pt x="694" y="1205"/>
                    <a:pt x="384" y="1789"/>
                  </a:cubicBezTo>
                  <a:cubicBezTo>
                    <a:pt x="1" y="2556"/>
                    <a:pt x="494" y="3341"/>
                    <a:pt x="1279" y="3542"/>
                  </a:cubicBezTo>
                  <a:cubicBezTo>
                    <a:pt x="1397" y="3576"/>
                    <a:pt x="1520" y="3590"/>
                    <a:pt x="1643" y="3590"/>
                  </a:cubicBezTo>
                  <a:cubicBezTo>
                    <a:pt x="1785" y="3590"/>
                    <a:pt x="1927" y="3571"/>
                    <a:pt x="2064" y="3542"/>
                  </a:cubicBezTo>
                  <a:cubicBezTo>
                    <a:pt x="2301" y="3487"/>
                    <a:pt x="2520" y="3396"/>
                    <a:pt x="2757" y="3341"/>
                  </a:cubicBezTo>
                  <a:lnTo>
                    <a:pt x="6244" y="2428"/>
                  </a:lnTo>
                  <a:lnTo>
                    <a:pt x="6682" y="2319"/>
                  </a:lnTo>
                  <a:lnTo>
                    <a:pt x="6189" y="0"/>
                  </a:lnTo>
                  <a:close/>
                </a:path>
              </a:pathLst>
            </a:custGeom>
            <a:solidFill>
              <a:srgbClr val="835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0"/>
            <p:cNvSpPr/>
            <p:nvPr/>
          </p:nvSpPr>
          <p:spPr>
            <a:xfrm>
              <a:off x="5422848" y="2245419"/>
              <a:ext cx="328800" cy="235012"/>
            </a:xfrm>
            <a:custGeom>
              <a:avLst/>
              <a:gdLst/>
              <a:ahLst/>
              <a:cxnLst/>
              <a:rect l="l" t="t" r="r" b="b"/>
              <a:pathLst>
                <a:path w="4813" h="3440" extrusionOk="0">
                  <a:moveTo>
                    <a:pt x="4419" y="0"/>
                  </a:moveTo>
                  <a:cubicBezTo>
                    <a:pt x="4349" y="0"/>
                    <a:pt x="4243" y="51"/>
                    <a:pt x="4082" y="191"/>
                  </a:cubicBezTo>
                  <a:cubicBezTo>
                    <a:pt x="3612" y="594"/>
                    <a:pt x="2848" y="966"/>
                    <a:pt x="2587" y="966"/>
                  </a:cubicBezTo>
                  <a:cubicBezTo>
                    <a:pt x="2564" y="966"/>
                    <a:pt x="2545" y="963"/>
                    <a:pt x="2531" y="957"/>
                  </a:cubicBezTo>
                  <a:cubicBezTo>
                    <a:pt x="2348" y="884"/>
                    <a:pt x="2841" y="629"/>
                    <a:pt x="2914" y="373"/>
                  </a:cubicBezTo>
                  <a:cubicBezTo>
                    <a:pt x="2935" y="275"/>
                    <a:pt x="2878" y="239"/>
                    <a:pt x="2787" y="239"/>
                  </a:cubicBezTo>
                  <a:cubicBezTo>
                    <a:pt x="2641" y="239"/>
                    <a:pt x="2410" y="331"/>
                    <a:pt x="2275" y="410"/>
                  </a:cubicBezTo>
                  <a:cubicBezTo>
                    <a:pt x="1837" y="720"/>
                    <a:pt x="1399" y="1049"/>
                    <a:pt x="997" y="1396"/>
                  </a:cubicBezTo>
                  <a:cubicBezTo>
                    <a:pt x="1" y="2070"/>
                    <a:pt x="626" y="3440"/>
                    <a:pt x="1588" y="3440"/>
                  </a:cubicBezTo>
                  <a:cubicBezTo>
                    <a:pt x="1771" y="3440"/>
                    <a:pt x="1967" y="3390"/>
                    <a:pt x="2166" y="3276"/>
                  </a:cubicBezTo>
                  <a:cubicBezTo>
                    <a:pt x="2750" y="2965"/>
                    <a:pt x="3316" y="2619"/>
                    <a:pt x="3845" y="2217"/>
                  </a:cubicBezTo>
                  <a:cubicBezTo>
                    <a:pt x="4758" y="1542"/>
                    <a:pt x="4502" y="1268"/>
                    <a:pt x="4502" y="1268"/>
                  </a:cubicBezTo>
                  <a:cubicBezTo>
                    <a:pt x="4502" y="1268"/>
                    <a:pt x="4813" y="939"/>
                    <a:pt x="4575" y="738"/>
                  </a:cubicBezTo>
                  <a:cubicBezTo>
                    <a:pt x="4575" y="738"/>
                    <a:pt x="4813" y="428"/>
                    <a:pt x="4539" y="318"/>
                  </a:cubicBezTo>
                  <a:cubicBezTo>
                    <a:pt x="4539" y="318"/>
                    <a:pt x="4595" y="0"/>
                    <a:pt x="4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0"/>
            <p:cNvSpPr/>
            <p:nvPr/>
          </p:nvSpPr>
          <p:spPr>
            <a:xfrm>
              <a:off x="5654986" y="2263796"/>
              <a:ext cx="83071" cy="63809"/>
            </a:xfrm>
            <a:custGeom>
              <a:avLst/>
              <a:gdLst/>
              <a:ahLst/>
              <a:cxnLst/>
              <a:rect l="l" t="t" r="r" b="b"/>
              <a:pathLst>
                <a:path w="1216" h="934" extrusionOk="0">
                  <a:moveTo>
                    <a:pt x="1132" y="0"/>
                  </a:moveTo>
                  <a:cubicBezTo>
                    <a:pt x="1115" y="0"/>
                    <a:pt x="1097" y="9"/>
                    <a:pt x="1086" y="31"/>
                  </a:cubicBezTo>
                  <a:cubicBezTo>
                    <a:pt x="958" y="214"/>
                    <a:pt x="794" y="360"/>
                    <a:pt x="611" y="488"/>
                  </a:cubicBezTo>
                  <a:cubicBezTo>
                    <a:pt x="429" y="615"/>
                    <a:pt x="246" y="725"/>
                    <a:pt x="64" y="816"/>
                  </a:cubicBezTo>
                  <a:cubicBezTo>
                    <a:pt x="1" y="848"/>
                    <a:pt x="46" y="933"/>
                    <a:pt x="95" y="933"/>
                  </a:cubicBezTo>
                  <a:cubicBezTo>
                    <a:pt x="103" y="933"/>
                    <a:pt x="111" y="931"/>
                    <a:pt x="118" y="926"/>
                  </a:cubicBezTo>
                  <a:cubicBezTo>
                    <a:pt x="319" y="816"/>
                    <a:pt x="502" y="707"/>
                    <a:pt x="684" y="579"/>
                  </a:cubicBezTo>
                  <a:cubicBezTo>
                    <a:pt x="885" y="433"/>
                    <a:pt x="1049" y="269"/>
                    <a:pt x="1177" y="86"/>
                  </a:cubicBezTo>
                  <a:cubicBezTo>
                    <a:pt x="1216" y="48"/>
                    <a:pt x="1174" y="0"/>
                    <a:pt x="11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0"/>
            <p:cNvSpPr/>
            <p:nvPr/>
          </p:nvSpPr>
          <p:spPr>
            <a:xfrm>
              <a:off x="5665097" y="2292694"/>
              <a:ext cx="76854" cy="56157"/>
            </a:xfrm>
            <a:custGeom>
              <a:avLst/>
              <a:gdLst/>
              <a:ahLst/>
              <a:cxnLst/>
              <a:rect l="l" t="t" r="r" b="b"/>
              <a:pathLst>
                <a:path w="1125" h="822" extrusionOk="0">
                  <a:moveTo>
                    <a:pt x="1041" y="1"/>
                  </a:moveTo>
                  <a:cubicBezTo>
                    <a:pt x="1024" y="1"/>
                    <a:pt x="1007" y="9"/>
                    <a:pt x="993" y="28"/>
                  </a:cubicBezTo>
                  <a:cubicBezTo>
                    <a:pt x="737" y="320"/>
                    <a:pt x="409" y="557"/>
                    <a:pt x="62" y="722"/>
                  </a:cubicBezTo>
                  <a:cubicBezTo>
                    <a:pt x="1" y="752"/>
                    <a:pt x="42" y="822"/>
                    <a:pt x="89" y="822"/>
                  </a:cubicBezTo>
                  <a:cubicBezTo>
                    <a:pt x="98" y="822"/>
                    <a:pt x="108" y="819"/>
                    <a:pt x="117" y="813"/>
                  </a:cubicBezTo>
                  <a:cubicBezTo>
                    <a:pt x="482" y="649"/>
                    <a:pt x="810" y="411"/>
                    <a:pt x="1084" y="101"/>
                  </a:cubicBezTo>
                  <a:cubicBezTo>
                    <a:pt x="1124" y="61"/>
                    <a:pt x="1086" y="1"/>
                    <a:pt x="1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0"/>
            <p:cNvSpPr/>
            <p:nvPr/>
          </p:nvSpPr>
          <p:spPr>
            <a:xfrm>
              <a:off x="5675071" y="2326373"/>
              <a:ext cx="61893" cy="44953"/>
            </a:xfrm>
            <a:custGeom>
              <a:avLst/>
              <a:gdLst/>
              <a:ahLst/>
              <a:cxnLst/>
              <a:rect l="l" t="t" r="r" b="b"/>
              <a:pathLst>
                <a:path w="906" h="658" extrusionOk="0">
                  <a:moveTo>
                    <a:pt x="829" y="1"/>
                  </a:moveTo>
                  <a:cubicBezTo>
                    <a:pt x="815" y="1"/>
                    <a:pt x="802" y="9"/>
                    <a:pt x="792" y="28"/>
                  </a:cubicBezTo>
                  <a:cubicBezTo>
                    <a:pt x="701" y="137"/>
                    <a:pt x="591" y="229"/>
                    <a:pt x="482" y="320"/>
                  </a:cubicBezTo>
                  <a:cubicBezTo>
                    <a:pt x="336" y="411"/>
                    <a:pt x="208" y="484"/>
                    <a:pt x="62" y="557"/>
                  </a:cubicBezTo>
                  <a:cubicBezTo>
                    <a:pt x="1" y="588"/>
                    <a:pt x="42" y="657"/>
                    <a:pt x="89" y="657"/>
                  </a:cubicBezTo>
                  <a:cubicBezTo>
                    <a:pt x="98" y="657"/>
                    <a:pt x="108" y="655"/>
                    <a:pt x="117" y="649"/>
                  </a:cubicBezTo>
                  <a:cubicBezTo>
                    <a:pt x="263" y="576"/>
                    <a:pt x="409" y="503"/>
                    <a:pt x="536" y="411"/>
                  </a:cubicBezTo>
                  <a:cubicBezTo>
                    <a:pt x="664" y="320"/>
                    <a:pt x="774" y="211"/>
                    <a:pt x="865" y="101"/>
                  </a:cubicBezTo>
                  <a:cubicBezTo>
                    <a:pt x="905" y="61"/>
                    <a:pt x="867" y="1"/>
                    <a:pt x="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0"/>
            <p:cNvSpPr/>
            <p:nvPr/>
          </p:nvSpPr>
          <p:spPr>
            <a:xfrm>
              <a:off x="5539601" y="2918128"/>
              <a:ext cx="188344" cy="811953"/>
            </a:xfrm>
            <a:custGeom>
              <a:avLst/>
              <a:gdLst/>
              <a:ahLst/>
              <a:cxnLst/>
              <a:rect l="l" t="t" r="r" b="b"/>
              <a:pathLst>
                <a:path w="2757" h="11885" fill="none" extrusionOk="0">
                  <a:moveTo>
                    <a:pt x="2757" y="1"/>
                  </a:moveTo>
                  <a:lnTo>
                    <a:pt x="0" y="11885"/>
                  </a:lnTo>
                </a:path>
              </a:pathLst>
            </a:custGeom>
            <a:noFill/>
            <a:ln w="5475" cap="flat" cmpd="sng">
              <a:solidFill>
                <a:srgbClr val="1E1F35"/>
              </a:solidFill>
              <a:prstDash val="solid"/>
              <a:miter lim="1825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60"/>
          <p:cNvGrpSpPr/>
          <p:nvPr/>
        </p:nvGrpSpPr>
        <p:grpSpPr>
          <a:xfrm>
            <a:off x="6931450" y="1364100"/>
            <a:ext cx="1070636" cy="3240352"/>
            <a:chOff x="6569500" y="1364100"/>
            <a:chExt cx="1070636" cy="3240352"/>
          </a:xfrm>
        </p:grpSpPr>
        <p:sp>
          <p:nvSpPr>
            <p:cNvPr id="904" name="Google Shape;904;p60"/>
            <p:cNvSpPr/>
            <p:nvPr/>
          </p:nvSpPr>
          <p:spPr>
            <a:xfrm>
              <a:off x="7023231" y="1685995"/>
              <a:ext cx="205249" cy="198628"/>
            </a:xfrm>
            <a:custGeom>
              <a:avLst/>
              <a:gdLst/>
              <a:ahLst/>
              <a:cxnLst/>
              <a:rect l="l" t="t" r="r" b="b"/>
              <a:pathLst>
                <a:path w="2849" h="2757" extrusionOk="0">
                  <a:moveTo>
                    <a:pt x="2429" y="0"/>
                  </a:moveTo>
                  <a:lnTo>
                    <a:pt x="476" y="73"/>
                  </a:lnTo>
                  <a:lnTo>
                    <a:pt x="275" y="1424"/>
                  </a:lnTo>
                  <a:lnTo>
                    <a:pt x="1" y="1862"/>
                  </a:lnTo>
                  <a:lnTo>
                    <a:pt x="969" y="2757"/>
                  </a:lnTo>
                  <a:cubicBezTo>
                    <a:pt x="969" y="2757"/>
                    <a:pt x="2849" y="2355"/>
                    <a:pt x="2794" y="1735"/>
                  </a:cubicBezTo>
                  <a:cubicBezTo>
                    <a:pt x="2684" y="1242"/>
                    <a:pt x="2447" y="895"/>
                    <a:pt x="2429" y="493"/>
                  </a:cubicBezTo>
                  <a:cubicBezTo>
                    <a:pt x="2411" y="329"/>
                    <a:pt x="2411" y="165"/>
                    <a:pt x="2429"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0"/>
            <p:cNvSpPr/>
            <p:nvPr/>
          </p:nvSpPr>
          <p:spPr>
            <a:xfrm>
              <a:off x="7033821" y="1685995"/>
              <a:ext cx="171029" cy="127376"/>
            </a:xfrm>
            <a:custGeom>
              <a:avLst/>
              <a:gdLst/>
              <a:ahLst/>
              <a:cxnLst/>
              <a:rect l="l" t="t" r="r" b="b"/>
              <a:pathLst>
                <a:path w="2374" h="1768" extrusionOk="0">
                  <a:moveTo>
                    <a:pt x="2282" y="0"/>
                  </a:moveTo>
                  <a:lnTo>
                    <a:pt x="329" y="73"/>
                  </a:lnTo>
                  <a:lnTo>
                    <a:pt x="128" y="1424"/>
                  </a:lnTo>
                  <a:lnTo>
                    <a:pt x="0" y="1625"/>
                  </a:lnTo>
                  <a:cubicBezTo>
                    <a:pt x="234" y="1721"/>
                    <a:pt x="481" y="1767"/>
                    <a:pt x="726" y="1767"/>
                  </a:cubicBezTo>
                  <a:cubicBezTo>
                    <a:pt x="901" y="1767"/>
                    <a:pt x="1074" y="1744"/>
                    <a:pt x="1241" y="1698"/>
                  </a:cubicBezTo>
                  <a:cubicBezTo>
                    <a:pt x="1698" y="1589"/>
                    <a:pt x="2099" y="1333"/>
                    <a:pt x="2373" y="968"/>
                  </a:cubicBezTo>
                  <a:cubicBezTo>
                    <a:pt x="2318" y="822"/>
                    <a:pt x="2282" y="658"/>
                    <a:pt x="2264" y="512"/>
                  </a:cubicBezTo>
                  <a:cubicBezTo>
                    <a:pt x="2245" y="347"/>
                    <a:pt x="2264" y="165"/>
                    <a:pt x="2282" y="0"/>
                  </a:cubicBezTo>
                  <a:close/>
                </a:path>
              </a:pathLst>
            </a:custGeom>
            <a:solidFill>
              <a:srgbClr val="DB7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0"/>
            <p:cNvSpPr/>
            <p:nvPr/>
          </p:nvSpPr>
          <p:spPr>
            <a:xfrm>
              <a:off x="6968046" y="1422672"/>
              <a:ext cx="285432" cy="349490"/>
            </a:xfrm>
            <a:custGeom>
              <a:avLst/>
              <a:gdLst/>
              <a:ahLst/>
              <a:cxnLst/>
              <a:rect l="l" t="t" r="r" b="b"/>
              <a:pathLst>
                <a:path w="3962" h="4851" extrusionOk="0">
                  <a:moveTo>
                    <a:pt x="1616" y="1"/>
                  </a:moveTo>
                  <a:cubicBezTo>
                    <a:pt x="826" y="1"/>
                    <a:pt x="536" y="406"/>
                    <a:pt x="347" y="771"/>
                  </a:cubicBezTo>
                  <a:cubicBezTo>
                    <a:pt x="183" y="1118"/>
                    <a:pt x="0" y="2432"/>
                    <a:pt x="92" y="3345"/>
                  </a:cubicBezTo>
                  <a:cubicBezTo>
                    <a:pt x="128" y="3801"/>
                    <a:pt x="311" y="4769"/>
                    <a:pt x="712" y="4842"/>
                  </a:cubicBezTo>
                  <a:cubicBezTo>
                    <a:pt x="743" y="4848"/>
                    <a:pt x="781" y="4850"/>
                    <a:pt x="826" y="4850"/>
                  </a:cubicBezTo>
                  <a:cubicBezTo>
                    <a:pt x="1374" y="4850"/>
                    <a:pt x="2916" y="4431"/>
                    <a:pt x="3304" y="3418"/>
                  </a:cubicBezTo>
                  <a:cubicBezTo>
                    <a:pt x="3578" y="3217"/>
                    <a:pt x="3962" y="2743"/>
                    <a:pt x="3834" y="2323"/>
                  </a:cubicBezTo>
                  <a:cubicBezTo>
                    <a:pt x="3779" y="2140"/>
                    <a:pt x="3706" y="2067"/>
                    <a:pt x="3651" y="2049"/>
                  </a:cubicBezTo>
                  <a:cubicBezTo>
                    <a:pt x="3852" y="1118"/>
                    <a:pt x="3834" y="497"/>
                    <a:pt x="2647" y="169"/>
                  </a:cubicBezTo>
                  <a:cubicBezTo>
                    <a:pt x="2231" y="50"/>
                    <a:pt x="1893" y="1"/>
                    <a:pt x="1616" y="1"/>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0"/>
            <p:cNvSpPr/>
            <p:nvPr/>
          </p:nvSpPr>
          <p:spPr>
            <a:xfrm>
              <a:off x="7175819" y="1499256"/>
              <a:ext cx="69809" cy="102664"/>
            </a:xfrm>
            <a:custGeom>
              <a:avLst/>
              <a:gdLst/>
              <a:ahLst/>
              <a:cxnLst/>
              <a:rect l="l" t="t" r="r" b="b"/>
              <a:pathLst>
                <a:path w="969" h="1425" extrusionOk="0">
                  <a:moveTo>
                    <a:pt x="968" y="0"/>
                  </a:moveTo>
                  <a:lnTo>
                    <a:pt x="1" y="110"/>
                  </a:lnTo>
                  <a:cubicBezTo>
                    <a:pt x="238" y="548"/>
                    <a:pt x="183" y="1424"/>
                    <a:pt x="183" y="1424"/>
                  </a:cubicBezTo>
                  <a:lnTo>
                    <a:pt x="329" y="1351"/>
                  </a:lnTo>
                  <a:lnTo>
                    <a:pt x="767" y="986"/>
                  </a:lnTo>
                  <a:lnTo>
                    <a:pt x="968"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0"/>
            <p:cNvSpPr/>
            <p:nvPr/>
          </p:nvSpPr>
          <p:spPr>
            <a:xfrm>
              <a:off x="6943046" y="1364100"/>
              <a:ext cx="324912" cy="191784"/>
            </a:xfrm>
            <a:custGeom>
              <a:avLst/>
              <a:gdLst/>
              <a:ahLst/>
              <a:cxnLst/>
              <a:rect l="l" t="t" r="r" b="b"/>
              <a:pathLst>
                <a:path w="4510" h="2662" extrusionOk="0">
                  <a:moveTo>
                    <a:pt x="2323" y="1"/>
                  </a:moveTo>
                  <a:cubicBezTo>
                    <a:pt x="1924" y="1"/>
                    <a:pt x="1529" y="137"/>
                    <a:pt x="1205" y="398"/>
                  </a:cubicBezTo>
                  <a:lnTo>
                    <a:pt x="566" y="890"/>
                  </a:lnTo>
                  <a:cubicBezTo>
                    <a:pt x="311" y="1109"/>
                    <a:pt x="128" y="1402"/>
                    <a:pt x="92" y="1730"/>
                  </a:cubicBezTo>
                  <a:lnTo>
                    <a:pt x="37" y="2114"/>
                  </a:lnTo>
                  <a:cubicBezTo>
                    <a:pt x="0" y="2296"/>
                    <a:pt x="92" y="2497"/>
                    <a:pt x="256" y="2606"/>
                  </a:cubicBezTo>
                  <a:lnTo>
                    <a:pt x="366" y="2661"/>
                  </a:lnTo>
                  <a:cubicBezTo>
                    <a:pt x="881" y="2330"/>
                    <a:pt x="1466" y="2189"/>
                    <a:pt x="2092" y="2189"/>
                  </a:cubicBezTo>
                  <a:cubicBezTo>
                    <a:pt x="2708" y="2189"/>
                    <a:pt x="3365" y="2325"/>
                    <a:pt x="4035" y="2552"/>
                  </a:cubicBezTo>
                  <a:lnTo>
                    <a:pt x="4017" y="2570"/>
                  </a:lnTo>
                  <a:cubicBezTo>
                    <a:pt x="4144" y="2460"/>
                    <a:pt x="4254" y="2333"/>
                    <a:pt x="4309" y="2187"/>
                  </a:cubicBezTo>
                  <a:lnTo>
                    <a:pt x="4418" y="1931"/>
                  </a:lnTo>
                  <a:cubicBezTo>
                    <a:pt x="4491" y="1748"/>
                    <a:pt x="4509" y="1566"/>
                    <a:pt x="4473" y="1383"/>
                  </a:cubicBezTo>
                  <a:cubicBezTo>
                    <a:pt x="4436" y="1091"/>
                    <a:pt x="4254" y="836"/>
                    <a:pt x="3998" y="690"/>
                  </a:cubicBezTo>
                  <a:lnTo>
                    <a:pt x="3195" y="233"/>
                  </a:lnTo>
                  <a:cubicBezTo>
                    <a:pt x="2922" y="77"/>
                    <a:pt x="2621"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0"/>
            <p:cNvSpPr/>
            <p:nvPr/>
          </p:nvSpPr>
          <p:spPr>
            <a:xfrm>
              <a:off x="7070636" y="1395367"/>
              <a:ext cx="135512" cy="114119"/>
            </a:xfrm>
            <a:custGeom>
              <a:avLst/>
              <a:gdLst/>
              <a:ahLst/>
              <a:cxnLst/>
              <a:rect l="l" t="t" r="r" b="b"/>
              <a:pathLst>
                <a:path w="1881" h="1584" extrusionOk="0">
                  <a:moveTo>
                    <a:pt x="201" y="0"/>
                  </a:moveTo>
                  <a:lnTo>
                    <a:pt x="201" y="0"/>
                  </a:lnTo>
                  <a:cubicBezTo>
                    <a:pt x="110" y="55"/>
                    <a:pt x="55" y="146"/>
                    <a:pt x="37" y="256"/>
                  </a:cubicBezTo>
                  <a:cubicBezTo>
                    <a:pt x="0" y="383"/>
                    <a:pt x="18" y="511"/>
                    <a:pt x="55" y="621"/>
                  </a:cubicBezTo>
                  <a:cubicBezTo>
                    <a:pt x="110" y="730"/>
                    <a:pt x="183" y="840"/>
                    <a:pt x="274" y="931"/>
                  </a:cubicBezTo>
                  <a:cubicBezTo>
                    <a:pt x="365" y="1022"/>
                    <a:pt x="457" y="1114"/>
                    <a:pt x="548" y="1187"/>
                  </a:cubicBezTo>
                  <a:cubicBezTo>
                    <a:pt x="767" y="1333"/>
                    <a:pt x="986" y="1442"/>
                    <a:pt x="1223" y="1515"/>
                  </a:cubicBezTo>
                  <a:cubicBezTo>
                    <a:pt x="1333" y="1533"/>
                    <a:pt x="1442" y="1552"/>
                    <a:pt x="1570" y="1570"/>
                  </a:cubicBezTo>
                  <a:cubicBezTo>
                    <a:pt x="1616" y="1579"/>
                    <a:pt x="1666" y="1584"/>
                    <a:pt x="1718" y="1584"/>
                  </a:cubicBezTo>
                  <a:cubicBezTo>
                    <a:pt x="1771" y="1584"/>
                    <a:pt x="1826" y="1579"/>
                    <a:pt x="1880" y="1570"/>
                  </a:cubicBezTo>
                  <a:cubicBezTo>
                    <a:pt x="1789" y="1552"/>
                    <a:pt x="1680" y="1533"/>
                    <a:pt x="1588" y="1497"/>
                  </a:cubicBezTo>
                  <a:cubicBezTo>
                    <a:pt x="1479" y="1460"/>
                    <a:pt x="1388" y="1424"/>
                    <a:pt x="1278" y="1387"/>
                  </a:cubicBezTo>
                  <a:cubicBezTo>
                    <a:pt x="1059" y="1296"/>
                    <a:pt x="858" y="1168"/>
                    <a:pt x="657" y="1041"/>
                  </a:cubicBezTo>
                  <a:cubicBezTo>
                    <a:pt x="475" y="913"/>
                    <a:pt x="311" y="749"/>
                    <a:pt x="183" y="566"/>
                  </a:cubicBezTo>
                  <a:cubicBezTo>
                    <a:pt x="73" y="383"/>
                    <a:pt x="91" y="164"/>
                    <a:pt x="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0"/>
            <p:cNvSpPr/>
            <p:nvPr/>
          </p:nvSpPr>
          <p:spPr>
            <a:xfrm>
              <a:off x="7110044" y="1447960"/>
              <a:ext cx="111882" cy="28458"/>
            </a:xfrm>
            <a:custGeom>
              <a:avLst/>
              <a:gdLst/>
              <a:ahLst/>
              <a:cxnLst/>
              <a:rect l="l" t="t" r="r" b="b"/>
              <a:pathLst>
                <a:path w="1553" h="395" extrusionOk="0">
                  <a:moveTo>
                    <a:pt x="1" y="0"/>
                  </a:moveTo>
                  <a:lnTo>
                    <a:pt x="1" y="0"/>
                  </a:lnTo>
                  <a:cubicBezTo>
                    <a:pt x="347" y="260"/>
                    <a:pt x="773" y="394"/>
                    <a:pt x="1206" y="394"/>
                  </a:cubicBezTo>
                  <a:cubicBezTo>
                    <a:pt x="1321" y="394"/>
                    <a:pt x="1437" y="385"/>
                    <a:pt x="1553" y="365"/>
                  </a:cubicBezTo>
                  <a:cubicBezTo>
                    <a:pt x="1023" y="311"/>
                    <a:pt x="494" y="183"/>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0"/>
            <p:cNvSpPr/>
            <p:nvPr/>
          </p:nvSpPr>
          <p:spPr>
            <a:xfrm>
              <a:off x="6962786" y="1445294"/>
              <a:ext cx="51366" cy="73774"/>
            </a:xfrm>
            <a:custGeom>
              <a:avLst/>
              <a:gdLst/>
              <a:ahLst/>
              <a:cxnLst/>
              <a:rect l="l" t="t" r="r" b="b"/>
              <a:pathLst>
                <a:path w="713" h="1024" extrusionOk="0">
                  <a:moveTo>
                    <a:pt x="712" y="1"/>
                  </a:moveTo>
                  <a:lnTo>
                    <a:pt x="712" y="1"/>
                  </a:lnTo>
                  <a:cubicBezTo>
                    <a:pt x="621" y="37"/>
                    <a:pt x="530" y="92"/>
                    <a:pt x="457" y="147"/>
                  </a:cubicBezTo>
                  <a:cubicBezTo>
                    <a:pt x="256" y="293"/>
                    <a:pt x="110" y="494"/>
                    <a:pt x="55" y="731"/>
                  </a:cubicBezTo>
                  <a:cubicBezTo>
                    <a:pt x="19" y="822"/>
                    <a:pt x="0" y="932"/>
                    <a:pt x="0" y="1023"/>
                  </a:cubicBezTo>
                  <a:cubicBezTo>
                    <a:pt x="55" y="822"/>
                    <a:pt x="146" y="640"/>
                    <a:pt x="256" y="457"/>
                  </a:cubicBezTo>
                  <a:cubicBezTo>
                    <a:pt x="384" y="275"/>
                    <a:pt x="548" y="129"/>
                    <a:pt x="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0"/>
            <p:cNvSpPr/>
            <p:nvPr/>
          </p:nvSpPr>
          <p:spPr>
            <a:xfrm>
              <a:off x="7074526" y="1525552"/>
              <a:ext cx="64550" cy="21109"/>
            </a:xfrm>
            <a:custGeom>
              <a:avLst/>
              <a:gdLst/>
              <a:ahLst/>
              <a:cxnLst/>
              <a:rect l="l" t="t" r="r" b="b"/>
              <a:pathLst>
                <a:path w="896" h="293" extrusionOk="0">
                  <a:moveTo>
                    <a:pt x="220" y="0"/>
                  </a:moveTo>
                  <a:cubicBezTo>
                    <a:pt x="129" y="0"/>
                    <a:pt x="19" y="0"/>
                    <a:pt x="19" y="128"/>
                  </a:cubicBezTo>
                  <a:cubicBezTo>
                    <a:pt x="1" y="256"/>
                    <a:pt x="110" y="274"/>
                    <a:pt x="202" y="274"/>
                  </a:cubicBezTo>
                  <a:cubicBezTo>
                    <a:pt x="366" y="292"/>
                    <a:pt x="512" y="292"/>
                    <a:pt x="658" y="292"/>
                  </a:cubicBezTo>
                  <a:cubicBezTo>
                    <a:pt x="768" y="292"/>
                    <a:pt x="895" y="292"/>
                    <a:pt x="895" y="165"/>
                  </a:cubicBezTo>
                  <a:cubicBezTo>
                    <a:pt x="895" y="37"/>
                    <a:pt x="804" y="19"/>
                    <a:pt x="695" y="19"/>
                  </a:cubicBezTo>
                  <a:cubicBezTo>
                    <a:pt x="549" y="19"/>
                    <a:pt x="384" y="0"/>
                    <a:pt x="220"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0"/>
            <p:cNvSpPr/>
            <p:nvPr/>
          </p:nvSpPr>
          <p:spPr>
            <a:xfrm>
              <a:off x="6978564" y="1524255"/>
              <a:ext cx="47404" cy="19740"/>
            </a:xfrm>
            <a:custGeom>
              <a:avLst/>
              <a:gdLst/>
              <a:ahLst/>
              <a:cxnLst/>
              <a:rect l="l" t="t" r="r" b="b"/>
              <a:pathLst>
                <a:path w="658" h="274" extrusionOk="0">
                  <a:moveTo>
                    <a:pt x="146" y="0"/>
                  </a:moveTo>
                  <a:cubicBezTo>
                    <a:pt x="73" y="0"/>
                    <a:pt x="19" y="55"/>
                    <a:pt x="0" y="128"/>
                  </a:cubicBezTo>
                  <a:cubicBezTo>
                    <a:pt x="0" y="237"/>
                    <a:pt x="19" y="274"/>
                    <a:pt x="146" y="274"/>
                  </a:cubicBezTo>
                  <a:lnTo>
                    <a:pt x="511" y="274"/>
                  </a:lnTo>
                  <a:cubicBezTo>
                    <a:pt x="584" y="274"/>
                    <a:pt x="639" y="274"/>
                    <a:pt x="657" y="183"/>
                  </a:cubicBezTo>
                  <a:cubicBezTo>
                    <a:pt x="657" y="73"/>
                    <a:pt x="639" y="37"/>
                    <a:pt x="511" y="18"/>
                  </a:cubicBezTo>
                  <a:cubicBezTo>
                    <a:pt x="384" y="0"/>
                    <a:pt x="274" y="0"/>
                    <a:pt x="146"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0"/>
            <p:cNvSpPr/>
            <p:nvPr/>
          </p:nvSpPr>
          <p:spPr>
            <a:xfrm>
              <a:off x="7092969" y="1575335"/>
              <a:ext cx="22405" cy="21325"/>
            </a:xfrm>
            <a:custGeom>
              <a:avLst/>
              <a:gdLst/>
              <a:ahLst/>
              <a:cxnLst/>
              <a:rect l="l" t="t" r="r" b="b"/>
              <a:pathLst>
                <a:path w="311" h="296" extrusionOk="0">
                  <a:moveTo>
                    <a:pt x="175" y="0"/>
                  </a:moveTo>
                  <a:cubicBezTo>
                    <a:pt x="166" y="0"/>
                    <a:pt x="156" y="1"/>
                    <a:pt x="147" y="3"/>
                  </a:cubicBezTo>
                  <a:cubicBezTo>
                    <a:pt x="74" y="3"/>
                    <a:pt x="19" y="58"/>
                    <a:pt x="19" y="131"/>
                  </a:cubicBezTo>
                  <a:cubicBezTo>
                    <a:pt x="1" y="222"/>
                    <a:pt x="74" y="295"/>
                    <a:pt x="165" y="295"/>
                  </a:cubicBezTo>
                  <a:cubicBezTo>
                    <a:pt x="238" y="295"/>
                    <a:pt x="311" y="222"/>
                    <a:pt x="311" y="131"/>
                  </a:cubicBezTo>
                  <a:cubicBezTo>
                    <a:pt x="311" y="65"/>
                    <a:pt x="252" y="0"/>
                    <a:pt x="175"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0"/>
            <p:cNvSpPr/>
            <p:nvPr/>
          </p:nvSpPr>
          <p:spPr>
            <a:xfrm>
              <a:off x="6997583" y="1573678"/>
              <a:ext cx="22982" cy="20605"/>
            </a:xfrm>
            <a:custGeom>
              <a:avLst/>
              <a:gdLst/>
              <a:ahLst/>
              <a:cxnLst/>
              <a:rect l="l" t="t" r="r" b="b"/>
              <a:pathLst>
                <a:path w="319" h="286" extrusionOk="0">
                  <a:moveTo>
                    <a:pt x="151" y="0"/>
                  </a:moveTo>
                  <a:cubicBezTo>
                    <a:pt x="74" y="0"/>
                    <a:pt x="0" y="56"/>
                    <a:pt x="10" y="154"/>
                  </a:cubicBezTo>
                  <a:cubicBezTo>
                    <a:pt x="10" y="233"/>
                    <a:pt x="66" y="285"/>
                    <a:pt x="128" y="285"/>
                  </a:cubicBezTo>
                  <a:cubicBezTo>
                    <a:pt x="137" y="285"/>
                    <a:pt x="147" y="284"/>
                    <a:pt x="156" y="282"/>
                  </a:cubicBezTo>
                  <a:cubicBezTo>
                    <a:pt x="166" y="283"/>
                    <a:pt x="175" y="284"/>
                    <a:pt x="184" y="284"/>
                  </a:cubicBezTo>
                  <a:cubicBezTo>
                    <a:pt x="262" y="284"/>
                    <a:pt x="319" y="217"/>
                    <a:pt x="302" y="136"/>
                  </a:cubicBezTo>
                  <a:cubicBezTo>
                    <a:pt x="285" y="42"/>
                    <a:pt x="217" y="0"/>
                    <a:pt x="151"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0"/>
            <p:cNvSpPr/>
            <p:nvPr/>
          </p:nvSpPr>
          <p:spPr>
            <a:xfrm>
              <a:off x="6747088" y="2632950"/>
              <a:ext cx="756302" cy="1824179"/>
            </a:xfrm>
            <a:custGeom>
              <a:avLst/>
              <a:gdLst/>
              <a:ahLst/>
              <a:cxnLst/>
              <a:rect l="l" t="t" r="r" b="b"/>
              <a:pathLst>
                <a:path w="10498" h="25320" extrusionOk="0">
                  <a:moveTo>
                    <a:pt x="2355" y="0"/>
                  </a:moveTo>
                  <a:cubicBezTo>
                    <a:pt x="2173" y="292"/>
                    <a:pt x="2008" y="621"/>
                    <a:pt x="1881" y="931"/>
                  </a:cubicBezTo>
                  <a:cubicBezTo>
                    <a:pt x="1169" y="2465"/>
                    <a:pt x="767" y="4126"/>
                    <a:pt x="658" y="5805"/>
                  </a:cubicBezTo>
                  <a:cubicBezTo>
                    <a:pt x="548" y="8215"/>
                    <a:pt x="0" y="25320"/>
                    <a:pt x="0" y="25320"/>
                  </a:cubicBezTo>
                  <a:lnTo>
                    <a:pt x="10497" y="25320"/>
                  </a:lnTo>
                  <a:cubicBezTo>
                    <a:pt x="10497" y="25320"/>
                    <a:pt x="10333" y="7357"/>
                    <a:pt x="9931" y="4874"/>
                  </a:cubicBezTo>
                  <a:cubicBezTo>
                    <a:pt x="9712" y="3523"/>
                    <a:pt x="9347" y="2209"/>
                    <a:pt x="8854" y="931"/>
                  </a:cubicBezTo>
                  <a:cubicBezTo>
                    <a:pt x="8635" y="347"/>
                    <a:pt x="8489" y="0"/>
                    <a:pt x="8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0"/>
            <p:cNvSpPr/>
            <p:nvPr/>
          </p:nvSpPr>
          <p:spPr>
            <a:xfrm>
              <a:off x="6881233" y="2632950"/>
              <a:ext cx="503793" cy="59221"/>
            </a:xfrm>
            <a:custGeom>
              <a:avLst/>
              <a:gdLst/>
              <a:ahLst/>
              <a:cxnLst/>
              <a:rect l="l" t="t" r="r" b="b"/>
              <a:pathLst>
                <a:path w="6993" h="822" extrusionOk="0">
                  <a:moveTo>
                    <a:pt x="493" y="0"/>
                  </a:moveTo>
                  <a:cubicBezTo>
                    <a:pt x="311" y="274"/>
                    <a:pt x="146" y="548"/>
                    <a:pt x="0" y="822"/>
                  </a:cubicBezTo>
                  <a:lnTo>
                    <a:pt x="6992" y="822"/>
                  </a:lnTo>
                  <a:cubicBezTo>
                    <a:pt x="6773" y="310"/>
                    <a:pt x="6627" y="0"/>
                    <a:pt x="6627"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0"/>
            <p:cNvSpPr/>
            <p:nvPr/>
          </p:nvSpPr>
          <p:spPr>
            <a:xfrm>
              <a:off x="7262632" y="2632950"/>
              <a:ext cx="14553" cy="85517"/>
            </a:xfrm>
            <a:custGeom>
              <a:avLst/>
              <a:gdLst/>
              <a:ahLst/>
              <a:cxnLst/>
              <a:rect l="l" t="t" r="r" b="b"/>
              <a:pathLst>
                <a:path w="202" h="1187" extrusionOk="0">
                  <a:moveTo>
                    <a:pt x="0" y="0"/>
                  </a:moveTo>
                  <a:lnTo>
                    <a:pt x="37" y="822"/>
                  </a:lnTo>
                  <a:lnTo>
                    <a:pt x="55" y="1187"/>
                  </a:lnTo>
                  <a:lnTo>
                    <a:pt x="201" y="1187"/>
                  </a:lnTo>
                  <a:lnTo>
                    <a:pt x="183" y="822"/>
                  </a:lnTo>
                  <a:lnTo>
                    <a:pt x="146" y="0"/>
                  </a:lnTo>
                  <a:close/>
                </a:path>
              </a:pathLst>
            </a:custGeom>
            <a:solidFill>
              <a:srgbClr val="46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0"/>
            <p:cNvSpPr/>
            <p:nvPr/>
          </p:nvSpPr>
          <p:spPr>
            <a:xfrm>
              <a:off x="6915454" y="2632950"/>
              <a:ext cx="14481" cy="85517"/>
            </a:xfrm>
            <a:custGeom>
              <a:avLst/>
              <a:gdLst/>
              <a:ahLst/>
              <a:cxnLst/>
              <a:rect l="l" t="t" r="r" b="b"/>
              <a:pathLst>
                <a:path w="201" h="1187" extrusionOk="0">
                  <a:moveTo>
                    <a:pt x="55" y="0"/>
                  </a:moveTo>
                  <a:lnTo>
                    <a:pt x="18" y="822"/>
                  </a:lnTo>
                  <a:lnTo>
                    <a:pt x="0" y="1187"/>
                  </a:lnTo>
                  <a:lnTo>
                    <a:pt x="146" y="1187"/>
                  </a:lnTo>
                  <a:lnTo>
                    <a:pt x="164" y="822"/>
                  </a:lnTo>
                  <a:lnTo>
                    <a:pt x="201" y="0"/>
                  </a:lnTo>
                  <a:close/>
                </a:path>
              </a:pathLst>
            </a:custGeom>
            <a:solidFill>
              <a:srgbClr val="4663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0"/>
            <p:cNvSpPr/>
            <p:nvPr/>
          </p:nvSpPr>
          <p:spPr>
            <a:xfrm>
              <a:off x="7061414" y="3114280"/>
              <a:ext cx="21108" cy="1331031"/>
            </a:xfrm>
            <a:custGeom>
              <a:avLst/>
              <a:gdLst/>
              <a:ahLst/>
              <a:cxnLst/>
              <a:rect l="l" t="t" r="r" b="b"/>
              <a:pathLst>
                <a:path w="293" h="18475" extrusionOk="0">
                  <a:moveTo>
                    <a:pt x="219" y="0"/>
                  </a:moveTo>
                  <a:cubicBezTo>
                    <a:pt x="183" y="0"/>
                    <a:pt x="165" y="37"/>
                    <a:pt x="165" y="92"/>
                  </a:cubicBezTo>
                  <a:lnTo>
                    <a:pt x="0" y="18402"/>
                  </a:lnTo>
                  <a:cubicBezTo>
                    <a:pt x="0" y="18438"/>
                    <a:pt x="37" y="18475"/>
                    <a:pt x="73" y="18475"/>
                  </a:cubicBezTo>
                  <a:cubicBezTo>
                    <a:pt x="110" y="18475"/>
                    <a:pt x="146" y="18438"/>
                    <a:pt x="146" y="18402"/>
                  </a:cubicBezTo>
                  <a:lnTo>
                    <a:pt x="292" y="92"/>
                  </a:lnTo>
                  <a:cubicBezTo>
                    <a:pt x="292" y="55"/>
                    <a:pt x="274" y="19"/>
                    <a:pt x="219" y="0"/>
                  </a:cubicBezTo>
                  <a:close/>
                </a:path>
              </a:pathLst>
            </a:custGeom>
            <a:solidFill>
              <a:srgbClr val="2F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0"/>
            <p:cNvSpPr/>
            <p:nvPr/>
          </p:nvSpPr>
          <p:spPr>
            <a:xfrm>
              <a:off x="7361260" y="2037501"/>
              <a:ext cx="278877" cy="441780"/>
            </a:xfrm>
            <a:custGeom>
              <a:avLst/>
              <a:gdLst/>
              <a:ahLst/>
              <a:cxnLst/>
              <a:rect l="l" t="t" r="r" b="b"/>
              <a:pathLst>
                <a:path w="3871" h="6132" extrusionOk="0">
                  <a:moveTo>
                    <a:pt x="1297" y="0"/>
                  </a:moveTo>
                  <a:cubicBezTo>
                    <a:pt x="859" y="0"/>
                    <a:pt x="374" y="213"/>
                    <a:pt x="1" y="945"/>
                  </a:cubicBezTo>
                  <a:cubicBezTo>
                    <a:pt x="1" y="945"/>
                    <a:pt x="786" y="4139"/>
                    <a:pt x="1625" y="5600"/>
                  </a:cubicBezTo>
                  <a:cubicBezTo>
                    <a:pt x="1625" y="5600"/>
                    <a:pt x="2334" y="6131"/>
                    <a:pt x="3113" y="6131"/>
                  </a:cubicBezTo>
                  <a:cubicBezTo>
                    <a:pt x="3366" y="6131"/>
                    <a:pt x="3625" y="6076"/>
                    <a:pt x="3871" y="5928"/>
                  </a:cubicBezTo>
                  <a:cubicBezTo>
                    <a:pt x="3871" y="5928"/>
                    <a:pt x="3652" y="2734"/>
                    <a:pt x="2428" y="415"/>
                  </a:cubicBezTo>
                  <a:cubicBezTo>
                    <a:pt x="2428" y="415"/>
                    <a:pt x="1908" y="0"/>
                    <a:pt x="1297"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0"/>
            <p:cNvSpPr/>
            <p:nvPr/>
          </p:nvSpPr>
          <p:spPr>
            <a:xfrm>
              <a:off x="6569500" y="1834047"/>
              <a:ext cx="446519" cy="578017"/>
            </a:xfrm>
            <a:custGeom>
              <a:avLst/>
              <a:gdLst/>
              <a:ahLst/>
              <a:cxnLst/>
              <a:rect l="l" t="t" r="r" b="b"/>
              <a:pathLst>
                <a:path w="6198" h="8023" extrusionOk="0">
                  <a:moveTo>
                    <a:pt x="4953" y="0"/>
                  </a:moveTo>
                  <a:cubicBezTo>
                    <a:pt x="4441" y="0"/>
                    <a:pt x="3920" y="198"/>
                    <a:pt x="3871" y="264"/>
                  </a:cubicBezTo>
                  <a:cubicBezTo>
                    <a:pt x="3159" y="702"/>
                    <a:pt x="2192" y="2527"/>
                    <a:pt x="749" y="5558"/>
                  </a:cubicBezTo>
                  <a:cubicBezTo>
                    <a:pt x="421" y="6233"/>
                    <a:pt x="165" y="6927"/>
                    <a:pt x="1" y="7657"/>
                  </a:cubicBezTo>
                  <a:cubicBezTo>
                    <a:pt x="354" y="7901"/>
                    <a:pt x="764" y="8022"/>
                    <a:pt x="1181" y="8022"/>
                  </a:cubicBezTo>
                  <a:cubicBezTo>
                    <a:pt x="1390" y="8022"/>
                    <a:pt x="1601" y="7992"/>
                    <a:pt x="1808" y="7931"/>
                  </a:cubicBezTo>
                  <a:cubicBezTo>
                    <a:pt x="2958" y="7109"/>
                    <a:pt x="5788" y="2254"/>
                    <a:pt x="5916" y="1505"/>
                  </a:cubicBezTo>
                  <a:cubicBezTo>
                    <a:pt x="6197" y="298"/>
                    <a:pt x="5581" y="0"/>
                    <a:pt x="4953"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0"/>
            <p:cNvSpPr/>
            <p:nvPr/>
          </p:nvSpPr>
          <p:spPr>
            <a:xfrm>
              <a:off x="6616905" y="1817333"/>
              <a:ext cx="438018" cy="517139"/>
            </a:xfrm>
            <a:custGeom>
              <a:avLst/>
              <a:gdLst/>
              <a:ahLst/>
              <a:cxnLst/>
              <a:rect l="l" t="t" r="r" b="b"/>
              <a:pathLst>
                <a:path w="6080" h="7178" extrusionOk="0">
                  <a:moveTo>
                    <a:pt x="4170" y="1"/>
                  </a:moveTo>
                  <a:cubicBezTo>
                    <a:pt x="3543" y="1"/>
                    <a:pt x="2940" y="317"/>
                    <a:pt x="2592" y="879"/>
                  </a:cubicBezTo>
                  <a:cubicBezTo>
                    <a:pt x="1625" y="2267"/>
                    <a:pt x="749" y="3709"/>
                    <a:pt x="0" y="5224"/>
                  </a:cubicBezTo>
                  <a:cubicBezTo>
                    <a:pt x="676" y="5918"/>
                    <a:pt x="2428" y="7177"/>
                    <a:pt x="3761" y="7177"/>
                  </a:cubicBezTo>
                  <a:lnTo>
                    <a:pt x="5897" y="1591"/>
                  </a:lnTo>
                  <a:cubicBezTo>
                    <a:pt x="6079" y="423"/>
                    <a:pt x="4856" y="131"/>
                    <a:pt x="4856" y="131"/>
                  </a:cubicBezTo>
                  <a:cubicBezTo>
                    <a:pt x="4632" y="43"/>
                    <a:pt x="4399"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0"/>
            <p:cNvSpPr/>
            <p:nvPr/>
          </p:nvSpPr>
          <p:spPr>
            <a:xfrm>
              <a:off x="6758903" y="1774106"/>
              <a:ext cx="714229" cy="1241840"/>
            </a:xfrm>
            <a:custGeom>
              <a:avLst/>
              <a:gdLst/>
              <a:ahLst/>
              <a:cxnLst/>
              <a:rect l="l" t="t" r="r" b="b"/>
              <a:pathLst>
                <a:path w="9914" h="17237" extrusionOk="0">
                  <a:moveTo>
                    <a:pt x="3670" y="1"/>
                  </a:moveTo>
                  <a:lnTo>
                    <a:pt x="1753" y="694"/>
                  </a:lnTo>
                  <a:cubicBezTo>
                    <a:pt x="1133" y="1096"/>
                    <a:pt x="749" y="1771"/>
                    <a:pt x="749" y="2520"/>
                  </a:cubicBezTo>
                  <a:lnTo>
                    <a:pt x="749" y="7759"/>
                  </a:lnTo>
                  <a:lnTo>
                    <a:pt x="749" y="7777"/>
                  </a:lnTo>
                  <a:cubicBezTo>
                    <a:pt x="658" y="9128"/>
                    <a:pt x="475" y="10169"/>
                    <a:pt x="402" y="11501"/>
                  </a:cubicBezTo>
                  <a:cubicBezTo>
                    <a:pt x="348" y="12304"/>
                    <a:pt x="129" y="13747"/>
                    <a:pt x="1" y="15974"/>
                  </a:cubicBezTo>
                  <a:cubicBezTo>
                    <a:pt x="1" y="15974"/>
                    <a:pt x="1336" y="17237"/>
                    <a:pt x="5107" y="17237"/>
                  </a:cubicBezTo>
                  <a:cubicBezTo>
                    <a:pt x="6364" y="17237"/>
                    <a:pt x="7891" y="17096"/>
                    <a:pt x="9731" y="16722"/>
                  </a:cubicBezTo>
                  <a:cubicBezTo>
                    <a:pt x="9676" y="16394"/>
                    <a:pt x="9402" y="14532"/>
                    <a:pt x="9384" y="14203"/>
                  </a:cubicBezTo>
                  <a:lnTo>
                    <a:pt x="9220" y="11410"/>
                  </a:lnTo>
                  <a:cubicBezTo>
                    <a:pt x="9147" y="10187"/>
                    <a:pt x="9256" y="8781"/>
                    <a:pt x="9000" y="7576"/>
                  </a:cubicBezTo>
                  <a:lnTo>
                    <a:pt x="9694" y="2574"/>
                  </a:lnTo>
                  <a:cubicBezTo>
                    <a:pt x="9913" y="1570"/>
                    <a:pt x="9037" y="986"/>
                    <a:pt x="9037" y="986"/>
                  </a:cubicBezTo>
                  <a:lnTo>
                    <a:pt x="6627" y="1"/>
                  </a:lnTo>
                  <a:lnTo>
                    <a:pt x="4583" y="1570"/>
                  </a:lnTo>
                  <a:lnTo>
                    <a:pt x="36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0"/>
            <p:cNvSpPr/>
            <p:nvPr/>
          </p:nvSpPr>
          <p:spPr>
            <a:xfrm>
              <a:off x="6569500" y="2325680"/>
              <a:ext cx="293357" cy="448048"/>
            </a:xfrm>
            <a:custGeom>
              <a:avLst/>
              <a:gdLst/>
              <a:ahLst/>
              <a:cxnLst/>
              <a:rect l="l" t="t" r="r" b="b"/>
              <a:pathLst>
                <a:path w="4072" h="6219" extrusionOk="0">
                  <a:moveTo>
                    <a:pt x="1130" y="0"/>
                  </a:moveTo>
                  <a:cubicBezTo>
                    <a:pt x="708" y="0"/>
                    <a:pt x="270" y="190"/>
                    <a:pt x="1" y="833"/>
                  </a:cubicBezTo>
                  <a:cubicBezTo>
                    <a:pt x="384" y="3097"/>
                    <a:pt x="1644" y="4338"/>
                    <a:pt x="3561" y="6218"/>
                  </a:cubicBezTo>
                  <a:lnTo>
                    <a:pt x="4072" y="5598"/>
                  </a:lnTo>
                  <a:cubicBezTo>
                    <a:pt x="3433" y="4813"/>
                    <a:pt x="2192" y="1253"/>
                    <a:pt x="2319" y="395"/>
                  </a:cubicBezTo>
                  <a:cubicBezTo>
                    <a:pt x="2319" y="395"/>
                    <a:pt x="1740" y="0"/>
                    <a:pt x="1130" y="0"/>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0"/>
            <p:cNvSpPr/>
            <p:nvPr/>
          </p:nvSpPr>
          <p:spPr>
            <a:xfrm>
              <a:off x="7300743" y="2386990"/>
              <a:ext cx="339392" cy="390700"/>
            </a:xfrm>
            <a:custGeom>
              <a:avLst/>
              <a:gdLst/>
              <a:ahLst/>
              <a:cxnLst/>
              <a:rect l="l" t="t" r="r" b="b"/>
              <a:pathLst>
                <a:path w="4711" h="5423" extrusionOk="0">
                  <a:moveTo>
                    <a:pt x="3688" y="1"/>
                  </a:moveTo>
                  <a:cubicBezTo>
                    <a:pt x="3104" y="1"/>
                    <a:pt x="2494" y="392"/>
                    <a:pt x="2483" y="402"/>
                  </a:cubicBezTo>
                  <a:cubicBezTo>
                    <a:pt x="2410" y="2282"/>
                    <a:pt x="457" y="4400"/>
                    <a:pt x="1" y="4838"/>
                  </a:cubicBezTo>
                  <a:lnTo>
                    <a:pt x="348" y="5422"/>
                  </a:lnTo>
                  <a:cubicBezTo>
                    <a:pt x="2794" y="3852"/>
                    <a:pt x="3798" y="2958"/>
                    <a:pt x="4711" y="1077"/>
                  </a:cubicBezTo>
                  <a:cubicBezTo>
                    <a:pt x="4583" y="238"/>
                    <a:pt x="4143" y="1"/>
                    <a:pt x="3688" y="1"/>
                  </a:cubicBez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0"/>
            <p:cNvSpPr/>
            <p:nvPr/>
          </p:nvSpPr>
          <p:spPr>
            <a:xfrm>
              <a:off x="7152693" y="2731579"/>
              <a:ext cx="187599" cy="157202"/>
            </a:xfrm>
            <a:custGeom>
              <a:avLst/>
              <a:gdLst/>
              <a:ahLst/>
              <a:cxnLst/>
              <a:rect l="l" t="t" r="r" b="b"/>
              <a:pathLst>
                <a:path w="2604" h="2182" extrusionOk="0">
                  <a:moveTo>
                    <a:pt x="1490" y="0"/>
                  </a:moveTo>
                  <a:lnTo>
                    <a:pt x="650" y="18"/>
                  </a:lnTo>
                  <a:cubicBezTo>
                    <a:pt x="614" y="329"/>
                    <a:pt x="1198" y="365"/>
                    <a:pt x="1198" y="365"/>
                  </a:cubicBezTo>
                  <a:cubicBezTo>
                    <a:pt x="942" y="712"/>
                    <a:pt x="687" y="1022"/>
                    <a:pt x="413" y="1333"/>
                  </a:cubicBezTo>
                  <a:cubicBezTo>
                    <a:pt x="285" y="1461"/>
                    <a:pt x="176" y="1607"/>
                    <a:pt x="66" y="1753"/>
                  </a:cubicBezTo>
                  <a:cubicBezTo>
                    <a:pt x="66" y="1753"/>
                    <a:pt x="0" y="1900"/>
                    <a:pt x="149" y="1900"/>
                  </a:cubicBezTo>
                  <a:cubicBezTo>
                    <a:pt x="157" y="1900"/>
                    <a:pt x="166" y="1900"/>
                    <a:pt x="176" y="1899"/>
                  </a:cubicBezTo>
                  <a:lnTo>
                    <a:pt x="176" y="1899"/>
                  </a:lnTo>
                  <a:cubicBezTo>
                    <a:pt x="48" y="2100"/>
                    <a:pt x="285" y="2118"/>
                    <a:pt x="285" y="2118"/>
                  </a:cubicBezTo>
                  <a:cubicBezTo>
                    <a:pt x="340" y="2089"/>
                    <a:pt x="395" y="2059"/>
                    <a:pt x="449" y="2028"/>
                  </a:cubicBezTo>
                  <a:lnTo>
                    <a:pt x="449" y="2028"/>
                  </a:lnTo>
                  <a:cubicBezTo>
                    <a:pt x="413" y="2173"/>
                    <a:pt x="486" y="2173"/>
                    <a:pt x="486" y="2173"/>
                  </a:cubicBezTo>
                  <a:cubicBezTo>
                    <a:pt x="513" y="2179"/>
                    <a:pt x="541" y="2182"/>
                    <a:pt x="570" y="2182"/>
                  </a:cubicBezTo>
                  <a:cubicBezTo>
                    <a:pt x="676" y="2182"/>
                    <a:pt x="793" y="2142"/>
                    <a:pt x="907" y="2085"/>
                  </a:cubicBezTo>
                  <a:lnTo>
                    <a:pt x="907" y="2085"/>
                  </a:lnTo>
                  <a:cubicBezTo>
                    <a:pt x="856" y="2153"/>
                    <a:pt x="866" y="2179"/>
                    <a:pt x="910" y="2179"/>
                  </a:cubicBezTo>
                  <a:cubicBezTo>
                    <a:pt x="1036" y="2179"/>
                    <a:pt x="1435" y="1972"/>
                    <a:pt x="1435" y="1972"/>
                  </a:cubicBezTo>
                  <a:cubicBezTo>
                    <a:pt x="1745" y="1734"/>
                    <a:pt x="2001" y="1479"/>
                    <a:pt x="2238" y="1169"/>
                  </a:cubicBezTo>
                  <a:lnTo>
                    <a:pt x="2603" y="402"/>
                  </a:lnTo>
                  <a:lnTo>
                    <a:pt x="2311" y="37"/>
                  </a:lnTo>
                  <a:lnTo>
                    <a:pt x="1490" y="0"/>
                  </a:ln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0"/>
            <p:cNvSpPr/>
            <p:nvPr/>
          </p:nvSpPr>
          <p:spPr>
            <a:xfrm>
              <a:off x="7265226" y="1841180"/>
              <a:ext cx="365688" cy="477514"/>
            </a:xfrm>
            <a:custGeom>
              <a:avLst/>
              <a:gdLst/>
              <a:ahLst/>
              <a:cxnLst/>
              <a:rect l="l" t="t" r="r" b="b"/>
              <a:pathLst>
                <a:path w="5076" h="6628" extrusionOk="0">
                  <a:moveTo>
                    <a:pt x="1881" y="1"/>
                  </a:moveTo>
                  <a:cubicBezTo>
                    <a:pt x="1881" y="1"/>
                    <a:pt x="1" y="932"/>
                    <a:pt x="877" y="3469"/>
                  </a:cubicBezTo>
                  <a:cubicBezTo>
                    <a:pt x="877" y="3469"/>
                    <a:pt x="1480" y="5057"/>
                    <a:pt x="1972" y="6627"/>
                  </a:cubicBezTo>
                  <a:cubicBezTo>
                    <a:pt x="3104" y="6481"/>
                    <a:pt x="4181" y="6006"/>
                    <a:pt x="5076" y="5276"/>
                  </a:cubicBezTo>
                  <a:cubicBezTo>
                    <a:pt x="4273" y="2958"/>
                    <a:pt x="3634" y="329"/>
                    <a:pt x="18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0"/>
            <p:cNvSpPr/>
            <p:nvPr/>
          </p:nvSpPr>
          <p:spPr>
            <a:xfrm>
              <a:off x="6818123" y="2728914"/>
              <a:ext cx="187599" cy="157562"/>
            </a:xfrm>
            <a:custGeom>
              <a:avLst/>
              <a:gdLst/>
              <a:ahLst/>
              <a:cxnLst/>
              <a:rect l="l" t="t" r="r" b="b"/>
              <a:pathLst>
                <a:path w="2604" h="2187" extrusionOk="0">
                  <a:moveTo>
                    <a:pt x="1114" y="1"/>
                  </a:moveTo>
                  <a:lnTo>
                    <a:pt x="292" y="55"/>
                  </a:lnTo>
                  <a:lnTo>
                    <a:pt x="0" y="402"/>
                  </a:lnTo>
                  <a:lnTo>
                    <a:pt x="365" y="1169"/>
                  </a:lnTo>
                  <a:cubicBezTo>
                    <a:pt x="603" y="1461"/>
                    <a:pt x="858" y="1735"/>
                    <a:pt x="1169" y="1954"/>
                  </a:cubicBezTo>
                  <a:cubicBezTo>
                    <a:pt x="1169" y="1954"/>
                    <a:pt x="1578" y="2174"/>
                    <a:pt x="1698" y="2174"/>
                  </a:cubicBezTo>
                  <a:cubicBezTo>
                    <a:pt x="1733" y="2174"/>
                    <a:pt x="1744" y="2155"/>
                    <a:pt x="1711" y="2105"/>
                  </a:cubicBezTo>
                  <a:lnTo>
                    <a:pt x="1711" y="2105"/>
                  </a:lnTo>
                  <a:cubicBezTo>
                    <a:pt x="1815" y="2154"/>
                    <a:pt x="1921" y="2186"/>
                    <a:pt x="2017" y="2186"/>
                  </a:cubicBezTo>
                  <a:cubicBezTo>
                    <a:pt x="2052" y="2186"/>
                    <a:pt x="2086" y="2182"/>
                    <a:pt x="2118" y="2173"/>
                  </a:cubicBezTo>
                  <a:cubicBezTo>
                    <a:pt x="2118" y="2173"/>
                    <a:pt x="2190" y="2173"/>
                    <a:pt x="2155" y="2047"/>
                  </a:cubicBezTo>
                  <a:lnTo>
                    <a:pt x="2155" y="2047"/>
                  </a:lnTo>
                  <a:cubicBezTo>
                    <a:pt x="2209" y="2078"/>
                    <a:pt x="2263" y="2108"/>
                    <a:pt x="2319" y="2137"/>
                  </a:cubicBezTo>
                  <a:cubicBezTo>
                    <a:pt x="2319" y="2137"/>
                    <a:pt x="2556" y="2118"/>
                    <a:pt x="2428" y="1917"/>
                  </a:cubicBezTo>
                  <a:lnTo>
                    <a:pt x="2428" y="1917"/>
                  </a:lnTo>
                  <a:cubicBezTo>
                    <a:pt x="2438" y="1918"/>
                    <a:pt x="2447" y="1919"/>
                    <a:pt x="2455" y="1919"/>
                  </a:cubicBezTo>
                  <a:cubicBezTo>
                    <a:pt x="2603" y="1919"/>
                    <a:pt x="2538" y="1771"/>
                    <a:pt x="2538" y="1771"/>
                  </a:cubicBezTo>
                  <a:cubicBezTo>
                    <a:pt x="2428" y="1625"/>
                    <a:pt x="2319" y="1479"/>
                    <a:pt x="2191" y="1352"/>
                  </a:cubicBezTo>
                  <a:cubicBezTo>
                    <a:pt x="1917" y="1041"/>
                    <a:pt x="1661" y="713"/>
                    <a:pt x="1406" y="384"/>
                  </a:cubicBezTo>
                  <a:cubicBezTo>
                    <a:pt x="1406" y="384"/>
                    <a:pt x="1990" y="348"/>
                    <a:pt x="1953" y="37"/>
                  </a:cubicBezTo>
                  <a:lnTo>
                    <a:pt x="1114" y="1"/>
                  </a:lnTo>
                  <a:close/>
                </a:path>
              </a:pathLst>
            </a:custGeom>
            <a:solidFill>
              <a:srgbClr val="FCA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0"/>
            <p:cNvSpPr/>
            <p:nvPr/>
          </p:nvSpPr>
          <p:spPr>
            <a:xfrm>
              <a:off x="7139005" y="2703914"/>
              <a:ext cx="218361" cy="261739"/>
            </a:xfrm>
            <a:custGeom>
              <a:avLst/>
              <a:gdLst/>
              <a:ahLst/>
              <a:cxnLst/>
              <a:rect l="l" t="t" r="r" b="b"/>
              <a:pathLst>
                <a:path w="3031" h="3633" extrusionOk="0">
                  <a:moveTo>
                    <a:pt x="676" y="1"/>
                  </a:moveTo>
                  <a:cubicBezTo>
                    <a:pt x="603" y="384"/>
                    <a:pt x="439" y="768"/>
                    <a:pt x="329" y="1133"/>
                  </a:cubicBezTo>
                  <a:cubicBezTo>
                    <a:pt x="219" y="1498"/>
                    <a:pt x="128" y="1808"/>
                    <a:pt x="19" y="2137"/>
                  </a:cubicBezTo>
                  <a:cubicBezTo>
                    <a:pt x="0" y="2210"/>
                    <a:pt x="0" y="2264"/>
                    <a:pt x="0" y="2337"/>
                  </a:cubicBezTo>
                  <a:cubicBezTo>
                    <a:pt x="19" y="2447"/>
                    <a:pt x="128" y="2538"/>
                    <a:pt x="238" y="2666"/>
                  </a:cubicBezTo>
                  <a:cubicBezTo>
                    <a:pt x="347" y="2794"/>
                    <a:pt x="439" y="2903"/>
                    <a:pt x="548" y="3013"/>
                  </a:cubicBezTo>
                  <a:cubicBezTo>
                    <a:pt x="712" y="3232"/>
                    <a:pt x="913" y="3433"/>
                    <a:pt x="1132" y="3615"/>
                  </a:cubicBezTo>
                  <a:cubicBezTo>
                    <a:pt x="1154" y="3628"/>
                    <a:pt x="1181" y="3633"/>
                    <a:pt x="1212" y="3633"/>
                  </a:cubicBezTo>
                  <a:cubicBezTo>
                    <a:pt x="1413" y="3633"/>
                    <a:pt x="1772" y="3407"/>
                    <a:pt x="1899" y="3360"/>
                  </a:cubicBezTo>
                  <a:cubicBezTo>
                    <a:pt x="2100" y="3269"/>
                    <a:pt x="2301" y="3159"/>
                    <a:pt x="2483" y="3049"/>
                  </a:cubicBezTo>
                  <a:cubicBezTo>
                    <a:pt x="2629" y="2940"/>
                    <a:pt x="2629" y="2630"/>
                    <a:pt x="2647" y="2465"/>
                  </a:cubicBezTo>
                  <a:cubicBezTo>
                    <a:pt x="2702" y="2264"/>
                    <a:pt x="2757" y="2064"/>
                    <a:pt x="2793" y="1863"/>
                  </a:cubicBezTo>
                  <a:cubicBezTo>
                    <a:pt x="2885" y="1461"/>
                    <a:pt x="2958" y="1078"/>
                    <a:pt x="3031" y="676"/>
                  </a:cubicBezTo>
                  <a:cubicBezTo>
                    <a:pt x="2209" y="640"/>
                    <a:pt x="1315" y="457"/>
                    <a:pt x="6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0"/>
            <p:cNvSpPr/>
            <p:nvPr/>
          </p:nvSpPr>
          <p:spPr>
            <a:xfrm>
              <a:off x="6816754" y="2692099"/>
              <a:ext cx="240766" cy="251293"/>
            </a:xfrm>
            <a:custGeom>
              <a:avLst/>
              <a:gdLst/>
              <a:ahLst/>
              <a:cxnLst/>
              <a:rect l="l" t="t" r="r" b="b"/>
              <a:pathLst>
                <a:path w="3342" h="3488" extrusionOk="0">
                  <a:moveTo>
                    <a:pt x="2265" y="1"/>
                  </a:moveTo>
                  <a:cubicBezTo>
                    <a:pt x="1589" y="475"/>
                    <a:pt x="786" y="877"/>
                    <a:pt x="1" y="913"/>
                  </a:cubicBezTo>
                  <a:cubicBezTo>
                    <a:pt x="165" y="1260"/>
                    <a:pt x="257" y="1662"/>
                    <a:pt x="403" y="2027"/>
                  </a:cubicBezTo>
                  <a:cubicBezTo>
                    <a:pt x="549" y="2374"/>
                    <a:pt x="676" y="2684"/>
                    <a:pt x="786" y="3013"/>
                  </a:cubicBezTo>
                  <a:cubicBezTo>
                    <a:pt x="822" y="3067"/>
                    <a:pt x="841" y="3122"/>
                    <a:pt x="895" y="3177"/>
                  </a:cubicBezTo>
                  <a:cubicBezTo>
                    <a:pt x="1005" y="3250"/>
                    <a:pt x="1151" y="3286"/>
                    <a:pt x="1279" y="3305"/>
                  </a:cubicBezTo>
                  <a:cubicBezTo>
                    <a:pt x="1425" y="3323"/>
                    <a:pt x="1589" y="3341"/>
                    <a:pt x="1735" y="3378"/>
                  </a:cubicBezTo>
                  <a:cubicBezTo>
                    <a:pt x="2009" y="3433"/>
                    <a:pt x="2283" y="3487"/>
                    <a:pt x="2575" y="3487"/>
                  </a:cubicBezTo>
                  <a:cubicBezTo>
                    <a:pt x="2757" y="3469"/>
                    <a:pt x="2958" y="2958"/>
                    <a:pt x="3031" y="2812"/>
                  </a:cubicBezTo>
                  <a:cubicBezTo>
                    <a:pt x="3141" y="2611"/>
                    <a:pt x="3232" y="2410"/>
                    <a:pt x="3305" y="2209"/>
                  </a:cubicBezTo>
                  <a:cubicBezTo>
                    <a:pt x="3342" y="2045"/>
                    <a:pt x="3141" y="1790"/>
                    <a:pt x="3068" y="1644"/>
                  </a:cubicBezTo>
                  <a:lnTo>
                    <a:pt x="2794" y="1078"/>
                  </a:lnTo>
                  <a:cubicBezTo>
                    <a:pt x="2611" y="712"/>
                    <a:pt x="2429" y="366"/>
                    <a:pt x="2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0"/>
            <p:cNvSpPr/>
            <p:nvPr/>
          </p:nvSpPr>
          <p:spPr>
            <a:xfrm>
              <a:off x="6598462" y="4457048"/>
              <a:ext cx="473535" cy="147404"/>
            </a:xfrm>
            <a:custGeom>
              <a:avLst/>
              <a:gdLst/>
              <a:ahLst/>
              <a:cxnLst/>
              <a:rect l="l" t="t" r="r" b="b"/>
              <a:pathLst>
                <a:path w="6573" h="2046" extrusionOk="0">
                  <a:moveTo>
                    <a:pt x="2429" y="1"/>
                  </a:moveTo>
                  <a:lnTo>
                    <a:pt x="311" y="1388"/>
                  </a:lnTo>
                  <a:cubicBezTo>
                    <a:pt x="1" y="1571"/>
                    <a:pt x="128" y="2045"/>
                    <a:pt x="493" y="2045"/>
                  </a:cubicBezTo>
                  <a:lnTo>
                    <a:pt x="6207" y="2045"/>
                  </a:lnTo>
                  <a:cubicBezTo>
                    <a:pt x="6408" y="2045"/>
                    <a:pt x="6572" y="1881"/>
                    <a:pt x="6572" y="1680"/>
                  </a:cubicBezTo>
                  <a:lnTo>
                    <a:pt x="6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0"/>
            <p:cNvSpPr/>
            <p:nvPr/>
          </p:nvSpPr>
          <p:spPr>
            <a:xfrm>
              <a:off x="6969342" y="4457048"/>
              <a:ext cx="474832" cy="147404"/>
            </a:xfrm>
            <a:custGeom>
              <a:avLst/>
              <a:gdLst/>
              <a:ahLst/>
              <a:cxnLst/>
              <a:rect l="l" t="t" r="r" b="b"/>
              <a:pathLst>
                <a:path w="6591" h="2046" extrusionOk="0">
                  <a:moveTo>
                    <a:pt x="2447" y="1"/>
                  </a:moveTo>
                  <a:lnTo>
                    <a:pt x="311" y="1388"/>
                  </a:lnTo>
                  <a:cubicBezTo>
                    <a:pt x="1" y="1571"/>
                    <a:pt x="147" y="2045"/>
                    <a:pt x="512" y="2045"/>
                  </a:cubicBezTo>
                  <a:lnTo>
                    <a:pt x="6226" y="2045"/>
                  </a:lnTo>
                  <a:cubicBezTo>
                    <a:pt x="6426" y="2045"/>
                    <a:pt x="6591" y="1881"/>
                    <a:pt x="6591" y="1680"/>
                  </a:cubicBezTo>
                  <a:lnTo>
                    <a:pt x="6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0"/>
            <p:cNvSpPr/>
            <p:nvPr/>
          </p:nvSpPr>
          <p:spPr>
            <a:xfrm>
              <a:off x="7001042" y="1691111"/>
              <a:ext cx="82921" cy="29322"/>
            </a:xfrm>
            <a:custGeom>
              <a:avLst/>
              <a:gdLst/>
              <a:ahLst/>
              <a:cxnLst/>
              <a:rect l="l" t="t" r="r" b="b"/>
              <a:pathLst>
                <a:path w="1151" h="407" extrusionOk="0">
                  <a:moveTo>
                    <a:pt x="95" y="1"/>
                  </a:moveTo>
                  <a:cubicBezTo>
                    <a:pt x="60" y="1"/>
                    <a:pt x="30" y="7"/>
                    <a:pt x="19" y="40"/>
                  </a:cubicBezTo>
                  <a:cubicBezTo>
                    <a:pt x="0" y="95"/>
                    <a:pt x="37" y="150"/>
                    <a:pt x="73" y="186"/>
                  </a:cubicBezTo>
                  <a:cubicBezTo>
                    <a:pt x="171" y="333"/>
                    <a:pt x="341" y="407"/>
                    <a:pt x="523" y="407"/>
                  </a:cubicBezTo>
                  <a:cubicBezTo>
                    <a:pt x="751" y="407"/>
                    <a:pt x="998" y="292"/>
                    <a:pt x="1150" y="59"/>
                  </a:cubicBezTo>
                  <a:cubicBezTo>
                    <a:pt x="822" y="22"/>
                    <a:pt x="493" y="4"/>
                    <a:pt x="165" y="4"/>
                  </a:cubicBezTo>
                  <a:cubicBezTo>
                    <a:pt x="143" y="4"/>
                    <a:pt x="118" y="1"/>
                    <a:pt x="95" y="1"/>
                  </a:cubicBezTo>
                  <a:close/>
                </a:path>
              </a:pathLst>
            </a:custGeom>
            <a:solidFill>
              <a:srgbClr val="FC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0"/>
            <p:cNvSpPr/>
            <p:nvPr/>
          </p:nvSpPr>
          <p:spPr>
            <a:xfrm>
              <a:off x="7029391" y="1616112"/>
              <a:ext cx="31266" cy="42939"/>
            </a:xfrm>
            <a:custGeom>
              <a:avLst/>
              <a:gdLst/>
              <a:ahLst/>
              <a:cxnLst/>
              <a:rect l="l" t="t" r="r" b="b"/>
              <a:pathLst>
                <a:path w="434" h="596" extrusionOk="0">
                  <a:moveTo>
                    <a:pt x="104" y="0"/>
                  </a:moveTo>
                  <a:cubicBezTo>
                    <a:pt x="50" y="91"/>
                    <a:pt x="31" y="201"/>
                    <a:pt x="31" y="310"/>
                  </a:cubicBezTo>
                  <a:cubicBezTo>
                    <a:pt x="0" y="467"/>
                    <a:pt x="116" y="596"/>
                    <a:pt x="253" y="596"/>
                  </a:cubicBezTo>
                  <a:cubicBezTo>
                    <a:pt x="276" y="596"/>
                    <a:pt x="300" y="592"/>
                    <a:pt x="324" y="584"/>
                  </a:cubicBezTo>
                  <a:cubicBezTo>
                    <a:pt x="378" y="584"/>
                    <a:pt x="433" y="584"/>
                    <a:pt x="433" y="529"/>
                  </a:cubicBezTo>
                  <a:cubicBezTo>
                    <a:pt x="433" y="475"/>
                    <a:pt x="378" y="456"/>
                    <a:pt x="342" y="456"/>
                  </a:cubicBezTo>
                  <a:cubicBezTo>
                    <a:pt x="327" y="458"/>
                    <a:pt x="313" y="458"/>
                    <a:pt x="300" y="458"/>
                  </a:cubicBezTo>
                  <a:cubicBezTo>
                    <a:pt x="139" y="458"/>
                    <a:pt x="125" y="354"/>
                    <a:pt x="159" y="219"/>
                  </a:cubicBezTo>
                  <a:cubicBezTo>
                    <a:pt x="196" y="128"/>
                    <a:pt x="159" y="55"/>
                    <a:pt x="104" y="0"/>
                  </a:cubicBezTo>
                  <a:close/>
                </a:path>
              </a:pathLst>
            </a:custGeom>
            <a:solidFill>
              <a:srgbClr val="2E2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ángulo 3">
            <a:extLst>
              <a:ext uri="{FF2B5EF4-FFF2-40B4-BE49-F238E27FC236}">
                <a16:creationId xmlns:a16="http://schemas.microsoft.com/office/drawing/2014/main" id="{A043CDA2-444F-4A44-8165-0E00F632A81D}"/>
              </a:ext>
            </a:extLst>
          </p:cNvPr>
          <p:cNvSpPr/>
          <p:nvPr/>
        </p:nvSpPr>
        <p:spPr>
          <a:xfrm>
            <a:off x="929962" y="3730081"/>
            <a:ext cx="3552900" cy="874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5"/>
          <p:cNvSpPr/>
          <p:nvPr/>
        </p:nvSpPr>
        <p:spPr>
          <a:xfrm>
            <a:off x="2914822" y="1255511"/>
            <a:ext cx="933900" cy="890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5"/>
          <p:cNvSpPr/>
          <p:nvPr/>
        </p:nvSpPr>
        <p:spPr>
          <a:xfrm>
            <a:off x="2656260" y="3033132"/>
            <a:ext cx="1641300" cy="156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5"/>
          <p:cNvSpPr txBox="1">
            <a:spLocks noGrp="1"/>
          </p:cNvSpPr>
          <p:nvPr>
            <p:ph type="title"/>
          </p:nvPr>
        </p:nvSpPr>
        <p:spPr>
          <a:xfrm>
            <a:off x="244175" y="219050"/>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Porcentajes de marcha normal</a:t>
            </a:r>
            <a:endParaRPr/>
          </a:p>
        </p:txBody>
      </p:sp>
      <p:sp>
        <p:nvSpPr>
          <p:cNvPr id="436" name="Google Shape;436;p35"/>
          <p:cNvSpPr txBox="1">
            <a:spLocks noGrp="1"/>
          </p:cNvSpPr>
          <p:nvPr>
            <p:ph type="title" idx="3"/>
          </p:nvPr>
        </p:nvSpPr>
        <p:spPr>
          <a:xfrm>
            <a:off x="2656241" y="1498370"/>
            <a:ext cx="1451100" cy="47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700"/>
              <a:t>20%</a:t>
            </a:r>
            <a:endParaRPr sz="2700"/>
          </a:p>
        </p:txBody>
      </p:sp>
      <p:sp>
        <p:nvSpPr>
          <p:cNvPr id="437" name="Google Shape;437;p35"/>
          <p:cNvSpPr txBox="1">
            <a:spLocks noGrp="1"/>
          </p:cNvSpPr>
          <p:nvPr>
            <p:ph type="subTitle" idx="1"/>
          </p:nvPr>
        </p:nvSpPr>
        <p:spPr>
          <a:xfrm>
            <a:off x="11347" y="4054968"/>
            <a:ext cx="1997400" cy="48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Tienen una marcha normal.</a:t>
            </a:r>
            <a:endParaRPr/>
          </a:p>
        </p:txBody>
      </p:sp>
      <p:sp>
        <p:nvSpPr>
          <p:cNvPr id="438" name="Google Shape;438;p35"/>
          <p:cNvSpPr txBox="1">
            <a:spLocks noGrp="1"/>
          </p:cNvSpPr>
          <p:nvPr>
            <p:ph type="title" idx="4"/>
          </p:nvPr>
        </p:nvSpPr>
        <p:spPr>
          <a:xfrm>
            <a:off x="2751351" y="3686838"/>
            <a:ext cx="1451100" cy="47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85%</a:t>
            </a:r>
            <a:endParaRPr/>
          </a:p>
        </p:txBody>
      </p:sp>
      <p:sp>
        <p:nvSpPr>
          <p:cNvPr id="439" name="Google Shape;439;p35"/>
          <p:cNvSpPr txBox="1">
            <a:spLocks noGrp="1"/>
          </p:cNvSpPr>
          <p:nvPr>
            <p:ph type="subTitle" idx="5"/>
          </p:nvPr>
        </p:nvSpPr>
        <p:spPr>
          <a:xfrm>
            <a:off x="11351" y="2143831"/>
            <a:ext cx="1997400" cy="48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Tienen una marcha normal.</a:t>
            </a:r>
            <a:endParaRPr/>
          </a:p>
        </p:txBody>
      </p:sp>
      <p:sp>
        <p:nvSpPr>
          <p:cNvPr id="440" name="Google Shape;440;p35"/>
          <p:cNvSpPr txBox="1">
            <a:spLocks noGrp="1"/>
          </p:cNvSpPr>
          <p:nvPr>
            <p:ph type="title" idx="6"/>
          </p:nvPr>
        </p:nvSpPr>
        <p:spPr>
          <a:xfrm>
            <a:off x="-28674" y="3353399"/>
            <a:ext cx="2199600" cy="3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Mayores de 60 años</a:t>
            </a:r>
            <a:endParaRPr/>
          </a:p>
        </p:txBody>
      </p:sp>
      <p:sp>
        <p:nvSpPr>
          <p:cNvPr id="441" name="Google Shape;441;p35"/>
          <p:cNvSpPr txBox="1">
            <a:spLocks noGrp="1"/>
          </p:cNvSpPr>
          <p:nvPr>
            <p:ph type="title" idx="7"/>
          </p:nvPr>
        </p:nvSpPr>
        <p:spPr>
          <a:xfrm>
            <a:off x="-28675" y="1471911"/>
            <a:ext cx="2199600" cy="3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Mayores de 85 años</a:t>
            </a:r>
            <a:endParaRPr/>
          </a:p>
        </p:txBody>
      </p:sp>
      <p:cxnSp>
        <p:nvCxnSpPr>
          <p:cNvPr id="442" name="Google Shape;442;p35"/>
          <p:cNvCxnSpPr>
            <a:stCxn id="441" idx="3"/>
          </p:cNvCxnSpPr>
          <p:nvPr/>
        </p:nvCxnSpPr>
        <p:spPr>
          <a:xfrm rot="10800000" flipH="1">
            <a:off x="2170925" y="1600161"/>
            <a:ext cx="675300" cy="67500"/>
          </a:xfrm>
          <a:prstGeom prst="bentConnector3">
            <a:avLst>
              <a:gd name="adj1" fmla="val 31123"/>
            </a:avLst>
          </a:prstGeom>
          <a:noFill/>
          <a:ln w="9525" cap="flat" cmpd="sng">
            <a:solidFill>
              <a:schemeClr val="dk2"/>
            </a:solidFill>
            <a:prstDash val="dot"/>
            <a:round/>
            <a:headEnd type="none" w="med" len="med"/>
            <a:tailEnd type="none" w="med" len="med"/>
          </a:ln>
        </p:spPr>
      </p:cxnSp>
      <p:cxnSp>
        <p:nvCxnSpPr>
          <p:cNvPr id="443" name="Google Shape;443;p35"/>
          <p:cNvCxnSpPr>
            <a:endCxn id="438" idx="1"/>
          </p:cNvCxnSpPr>
          <p:nvPr/>
        </p:nvCxnSpPr>
        <p:spPr>
          <a:xfrm rot="10800000" flipH="1">
            <a:off x="1880751" y="3923838"/>
            <a:ext cx="870600" cy="192900"/>
          </a:xfrm>
          <a:prstGeom prst="bentConnector3">
            <a:avLst>
              <a:gd name="adj1" fmla="val 50000"/>
            </a:avLst>
          </a:prstGeom>
          <a:noFill/>
          <a:ln w="9525" cap="flat" cmpd="sng">
            <a:solidFill>
              <a:schemeClr val="dk2"/>
            </a:solidFill>
            <a:prstDash val="dot"/>
            <a:round/>
            <a:headEnd type="none" w="med" len="med"/>
            <a:tailEnd type="none" w="med" len="med"/>
          </a:ln>
        </p:spPr>
      </p:cxnSp>
      <p:pic>
        <p:nvPicPr>
          <p:cNvPr id="444" name="Google Shape;444;p35" descr="A Survey of Knee Osteoarthritis Assessment Based on Gait | SpringerLink"/>
          <p:cNvPicPr preferRelativeResize="0"/>
          <p:nvPr/>
        </p:nvPicPr>
        <p:blipFill>
          <a:blip r:embed="rId3">
            <a:alphaModFix/>
          </a:blip>
          <a:stretch>
            <a:fillRect/>
          </a:stretch>
        </p:blipFill>
        <p:spPr>
          <a:xfrm>
            <a:off x="4295050" y="1529813"/>
            <a:ext cx="4772750" cy="1716725"/>
          </a:xfrm>
          <a:prstGeom prst="rect">
            <a:avLst/>
          </a:prstGeom>
          <a:noFill/>
          <a:ln>
            <a:noFill/>
          </a:ln>
        </p:spPr>
      </p:pic>
      <p:sp>
        <p:nvSpPr>
          <p:cNvPr id="445" name="Google Shape;445;p35"/>
          <p:cNvSpPr txBox="1"/>
          <p:nvPr/>
        </p:nvSpPr>
        <p:spPr>
          <a:xfrm>
            <a:off x="4830525" y="3277350"/>
            <a:ext cx="4011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800"/>
              </a:spcAft>
              <a:buNone/>
            </a:pPr>
            <a:r>
              <a:rPr lang="en" sz="1000" i="1">
                <a:latin typeface="Times New Roman"/>
                <a:ea typeface="Times New Roman"/>
                <a:cs typeface="Times New Roman"/>
                <a:sym typeface="Times New Roman"/>
              </a:rPr>
              <a:t>Mayores causas de los trastornos de la marcha en el mundo.Fuente:Kour, N., Gupta, S. &amp; Arora, S. A Survey of Knee Osteoarthritis Assessment Based on Gait. Arch Computat Methods Eng 28, 345–385 (2021).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6"/>
          <p:cNvSpPr/>
          <p:nvPr/>
        </p:nvSpPr>
        <p:spPr>
          <a:xfrm>
            <a:off x="3168163" y="1211075"/>
            <a:ext cx="2295600" cy="2295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3369313" y="1412686"/>
            <a:ext cx="1893300" cy="18924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4916100" y="1306313"/>
            <a:ext cx="6381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3077700" y="1306313"/>
            <a:ext cx="6381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4916100" y="2579438"/>
            <a:ext cx="6381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3077700" y="2579438"/>
            <a:ext cx="6381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36"/>
          <p:cNvGrpSpPr/>
          <p:nvPr/>
        </p:nvGrpSpPr>
        <p:grpSpPr>
          <a:xfrm>
            <a:off x="3232080" y="2722540"/>
            <a:ext cx="329365" cy="351910"/>
            <a:chOff x="-24344425" y="3519475"/>
            <a:chExt cx="276475" cy="295400"/>
          </a:xfrm>
        </p:grpSpPr>
        <p:sp>
          <p:nvSpPr>
            <p:cNvPr id="457" name="Google Shape;457;p36"/>
            <p:cNvSpPr/>
            <p:nvPr/>
          </p:nvSpPr>
          <p:spPr>
            <a:xfrm>
              <a:off x="-24240450" y="3554150"/>
              <a:ext cx="69325" cy="34450"/>
            </a:xfrm>
            <a:custGeom>
              <a:avLst/>
              <a:gdLst/>
              <a:ahLst/>
              <a:cxnLst/>
              <a:rect l="l" t="t" r="r" b="b"/>
              <a:pathLst>
                <a:path w="2773" h="1378" extrusionOk="0">
                  <a:moveTo>
                    <a:pt x="1387" y="0"/>
                  </a:moveTo>
                  <a:cubicBezTo>
                    <a:pt x="788" y="0"/>
                    <a:pt x="284" y="347"/>
                    <a:pt x="95" y="914"/>
                  </a:cubicBezTo>
                  <a:cubicBezTo>
                    <a:pt x="0" y="1071"/>
                    <a:pt x="95" y="1260"/>
                    <a:pt x="284" y="1355"/>
                  </a:cubicBezTo>
                  <a:cubicBezTo>
                    <a:pt x="318" y="1366"/>
                    <a:pt x="352" y="1371"/>
                    <a:pt x="385" y="1371"/>
                  </a:cubicBezTo>
                  <a:cubicBezTo>
                    <a:pt x="537" y="1371"/>
                    <a:pt x="673" y="1263"/>
                    <a:pt x="725" y="1134"/>
                  </a:cubicBezTo>
                  <a:cubicBezTo>
                    <a:pt x="788" y="882"/>
                    <a:pt x="1072" y="662"/>
                    <a:pt x="1387" y="662"/>
                  </a:cubicBezTo>
                  <a:cubicBezTo>
                    <a:pt x="1702" y="662"/>
                    <a:pt x="1922" y="882"/>
                    <a:pt x="2048" y="1134"/>
                  </a:cubicBezTo>
                  <a:cubicBezTo>
                    <a:pt x="2120" y="1301"/>
                    <a:pt x="2246" y="1378"/>
                    <a:pt x="2371" y="1378"/>
                  </a:cubicBezTo>
                  <a:cubicBezTo>
                    <a:pt x="2411" y="1378"/>
                    <a:pt x="2451" y="1370"/>
                    <a:pt x="2489" y="1355"/>
                  </a:cubicBezTo>
                  <a:cubicBezTo>
                    <a:pt x="2678" y="1260"/>
                    <a:pt x="2773" y="1071"/>
                    <a:pt x="2678" y="914"/>
                  </a:cubicBezTo>
                  <a:cubicBezTo>
                    <a:pt x="2489" y="347"/>
                    <a:pt x="1985" y="0"/>
                    <a:pt x="1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24344425" y="3519475"/>
              <a:ext cx="276475" cy="295400"/>
            </a:xfrm>
            <a:custGeom>
              <a:avLst/>
              <a:gdLst/>
              <a:ahLst/>
              <a:cxnLst/>
              <a:rect l="l" t="t" r="r" b="b"/>
              <a:pathLst>
                <a:path w="11059" h="11816" extrusionOk="0">
                  <a:moveTo>
                    <a:pt x="5546" y="694"/>
                  </a:moveTo>
                  <a:cubicBezTo>
                    <a:pt x="6743" y="694"/>
                    <a:pt x="7625" y="1608"/>
                    <a:pt x="7625" y="2773"/>
                  </a:cubicBezTo>
                  <a:lnTo>
                    <a:pt x="7625" y="3120"/>
                  </a:lnTo>
                  <a:cubicBezTo>
                    <a:pt x="7625" y="3309"/>
                    <a:pt x="7467" y="3466"/>
                    <a:pt x="7278" y="3466"/>
                  </a:cubicBezTo>
                  <a:lnTo>
                    <a:pt x="5892" y="3466"/>
                  </a:lnTo>
                  <a:lnTo>
                    <a:pt x="5892" y="3120"/>
                  </a:lnTo>
                  <a:cubicBezTo>
                    <a:pt x="5892" y="2931"/>
                    <a:pt x="5735" y="2773"/>
                    <a:pt x="5546" y="2773"/>
                  </a:cubicBezTo>
                  <a:cubicBezTo>
                    <a:pt x="5357" y="2773"/>
                    <a:pt x="5199" y="2931"/>
                    <a:pt x="5199" y="3120"/>
                  </a:cubicBezTo>
                  <a:lnTo>
                    <a:pt x="5199" y="3466"/>
                  </a:lnTo>
                  <a:lnTo>
                    <a:pt x="3813" y="3466"/>
                  </a:lnTo>
                  <a:cubicBezTo>
                    <a:pt x="3624" y="3466"/>
                    <a:pt x="3466" y="3309"/>
                    <a:pt x="3466" y="3120"/>
                  </a:cubicBezTo>
                  <a:lnTo>
                    <a:pt x="3466" y="2773"/>
                  </a:lnTo>
                  <a:cubicBezTo>
                    <a:pt x="3466" y="1639"/>
                    <a:pt x="4411" y="694"/>
                    <a:pt x="5546" y="694"/>
                  </a:cubicBezTo>
                  <a:close/>
                  <a:moveTo>
                    <a:pt x="7940" y="4821"/>
                  </a:moveTo>
                  <a:cubicBezTo>
                    <a:pt x="8160" y="4821"/>
                    <a:pt x="8318" y="4979"/>
                    <a:pt x="8318" y="5168"/>
                  </a:cubicBezTo>
                  <a:cubicBezTo>
                    <a:pt x="8318" y="5357"/>
                    <a:pt x="8160" y="5514"/>
                    <a:pt x="7940" y="5514"/>
                  </a:cubicBezTo>
                  <a:lnTo>
                    <a:pt x="3088" y="5514"/>
                  </a:lnTo>
                  <a:cubicBezTo>
                    <a:pt x="2899" y="5514"/>
                    <a:pt x="2742" y="5357"/>
                    <a:pt x="2742" y="5168"/>
                  </a:cubicBezTo>
                  <a:cubicBezTo>
                    <a:pt x="2742" y="4979"/>
                    <a:pt x="2899" y="4821"/>
                    <a:pt x="3088" y="4821"/>
                  </a:cubicBezTo>
                  <a:close/>
                  <a:moveTo>
                    <a:pt x="4128" y="6932"/>
                  </a:moveTo>
                  <a:cubicBezTo>
                    <a:pt x="4317" y="6932"/>
                    <a:pt x="4474" y="7089"/>
                    <a:pt x="4474" y="7310"/>
                  </a:cubicBezTo>
                  <a:cubicBezTo>
                    <a:pt x="4474" y="7499"/>
                    <a:pt x="4317" y="7656"/>
                    <a:pt x="4128" y="7656"/>
                  </a:cubicBezTo>
                  <a:lnTo>
                    <a:pt x="3088" y="7656"/>
                  </a:lnTo>
                  <a:cubicBezTo>
                    <a:pt x="2899" y="7656"/>
                    <a:pt x="2742" y="7499"/>
                    <a:pt x="2742" y="7310"/>
                  </a:cubicBezTo>
                  <a:cubicBezTo>
                    <a:pt x="2742" y="7089"/>
                    <a:pt x="2899" y="6932"/>
                    <a:pt x="3088" y="6932"/>
                  </a:cubicBezTo>
                  <a:close/>
                  <a:moveTo>
                    <a:pt x="7940" y="6932"/>
                  </a:moveTo>
                  <a:cubicBezTo>
                    <a:pt x="8160" y="6932"/>
                    <a:pt x="8318" y="7089"/>
                    <a:pt x="8318" y="7310"/>
                  </a:cubicBezTo>
                  <a:cubicBezTo>
                    <a:pt x="8286" y="7499"/>
                    <a:pt x="8160" y="7656"/>
                    <a:pt x="7940" y="7656"/>
                  </a:cubicBezTo>
                  <a:lnTo>
                    <a:pt x="6932" y="7656"/>
                  </a:lnTo>
                  <a:cubicBezTo>
                    <a:pt x="6743" y="7656"/>
                    <a:pt x="6585" y="7499"/>
                    <a:pt x="6585" y="7310"/>
                  </a:cubicBezTo>
                  <a:cubicBezTo>
                    <a:pt x="6585" y="7089"/>
                    <a:pt x="6743" y="6932"/>
                    <a:pt x="6932" y="6932"/>
                  </a:cubicBezTo>
                  <a:close/>
                  <a:moveTo>
                    <a:pt x="3781" y="8318"/>
                  </a:moveTo>
                  <a:cubicBezTo>
                    <a:pt x="4002" y="8350"/>
                    <a:pt x="4128" y="8507"/>
                    <a:pt x="4128" y="8665"/>
                  </a:cubicBezTo>
                  <a:cubicBezTo>
                    <a:pt x="4128" y="8885"/>
                    <a:pt x="3970" y="9043"/>
                    <a:pt x="3781" y="9043"/>
                  </a:cubicBezTo>
                  <a:lnTo>
                    <a:pt x="3057" y="9043"/>
                  </a:lnTo>
                  <a:cubicBezTo>
                    <a:pt x="2868" y="9043"/>
                    <a:pt x="2710" y="8885"/>
                    <a:pt x="2710" y="8665"/>
                  </a:cubicBezTo>
                  <a:cubicBezTo>
                    <a:pt x="2710" y="8476"/>
                    <a:pt x="2868" y="8318"/>
                    <a:pt x="3057" y="8318"/>
                  </a:cubicBezTo>
                  <a:close/>
                  <a:moveTo>
                    <a:pt x="7940" y="8318"/>
                  </a:moveTo>
                  <a:cubicBezTo>
                    <a:pt x="8160" y="8350"/>
                    <a:pt x="8286" y="8507"/>
                    <a:pt x="8286" y="8665"/>
                  </a:cubicBezTo>
                  <a:cubicBezTo>
                    <a:pt x="8286" y="8885"/>
                    <a:pt x="8129" y="9043"/>
                    <a:pt x="7940" y="9043"/>
                  </a:cubicBezTo>
                  <a:lnTo>
                    <a:pt x="7247" y="9043"/>
                  </a:lnTo>
                  <a:cubicBezTo>
                    <a:pt x="7026" y="9043"/>
                    <a:pt x="6869" y="8885"/>
                    <a:pt x="6869" y="8665"/>
                  </a:cubicBezTo>
                  <a:cubicBezTo>
                    <a:pt x="6869" y="8476"/>
                    <a:pt x="7026" y="8318"/>
                    <a:pt x="7247" y="8318"/>
                  </a:cubicBezTo>
                  <a:close/>
                  <a:moveTo>
                    <a:pt x="2868" y="2049"/>
                  </a:moveTo>
                  <a:lnTo>
                    <a:pt x="2868" y="2049"/>
                  </a:lnTo>
                  <a:cubicBezTo>
                    <a:pt x="2805" y="2332"/>
                    <a:pt x="2805" y="2521"/>
                    <a:pt x="2805" y="2805"/>
                  </a:cubicBezTo>
                  <a:cubicBezTo>
                    <a:pt x="2395" y="2962"/>
                    <a:pt x="2080" y="3309"/>
                    <a:pt x="2080" y="3781"/>
                  </a:cubicBezTo>
                  <a:lnTo>
                    <a:pt x="2080" y="8665"/>
                  </a:lnTo>
                  <a:cubicBezTo>
                    <a:pt x="2080" y="9263"/>
                    <a:pt x="2553" y="9704"/>
                    <a:pt x="3088" y="9704"/>
                  </a:cubicBezTo>
                  <a:lnTo>
                    <a:pt x="5199" y="9704"/>
                  </a:lnTo>
                  <a:lnTo>
                    <a:pt x="5199" y="7247"/>
                  </a:lnTo>
                  <a:cubicBezTo>
                    <a:pt x="5199" y="7058"/>
                    <a:pt x="5357" y="6900"/>
                    <a:pt x="5546" y="6900"/>
                  </a:cubicBezTo>
                  <a:cubicBezTo>
                    <a:pt x="5735" y="6900"/>
                    <a:pt x="5892" y="7058"/>
                    <a:pt x="5892" y="7247"/>
                  </a:cubicBezTo>
                  <a:lnTo>
                    <a:pt x="5892" y="9704"/>
                  </a:lnTo>
                  <a:lnTo>
                    <a:pt x="8003" y="9704"/>
                  </a:lnTo>
                  <a:cubicBezTo>
                    <a:pt x="8570" y="9704"/>
                    <a:pt x="9011" y="9232"/>
                    <a:pt x="9011" y="8665"/>
                  </a:cubicBezTo>
                  <a:lnTo>
                    <a:pt x="9011" y="3844"/>
                  </a:lnTo>
                  <a:cubicBezTo>
                    <a:pt x="9011" y="3372"/>
                    <a:pt x="8728" y="2994"/>
                    <a:pt x="8318" y="2836"/>
                  </a:cubicBezTo>
                  <a:cubicBezTo>
                    <a:pt x="8318" y="2584"/>
                    <a:pt x="8318" y="2364"/>
                    <a:pt x="8223" y="2112"/>
                  </a:cubicBezTo>
                  <a:lnTo>
                    <a:pt x="8223" y="2112"/>
                  </a:lnTo>
                  <a:cubicBezTo>
                    <a:pt x="9043" y="2269"/>
                    <a:pt x="9736" y="2962"/>
                    <a:pt x="9736" y="3844"/>
                  </a:cubicBezTo>
                  <a:lnTo>
                    <a:pt x="9736" y="8696"/>
                  </a:lnTo>
                  <a:cubicBezTo>
                    <a:pt x="9736" y="9641"/>
                    <a:pt x="8948" y="10429"/>
                    <a:pt x="8003" y="10429"/>
                  </a:cubicBezTo>
                  <a:lnTo>
                    <a:pt x="3151" y="10429"/>
                  </a:lnTo>
                  <a:cubicBezTo>
                    <a:pt x="2206" y="10429"/>
                    <a:pt x="1418" y="9641"/>
                    <a:pt x="1418" y="8696"/>
                  </a:cubicBezTo>
                  <a:lnTo>
                    <a:pt x="1418" y="3781"/>
                  </a:lnTo>
                  <a:lnTo>
                    <a:pt x="1355" y="3781"/>
                  </a:lnTo>
                  <a:cubicBezTo>
                    <a:pt x="1355" y="2931"/>
                    <a:pt x="1985" y="2206"/>
                    <a:pt x="2868" y="2049"/>
                  </a:cubicBezTo>
                  <a:close/>
                  <a:moveTo>
                    <a:pt x="3088" y="1"/>
                  </a:moveTo>
                  <a:cubicBezTo>
                    <a:pt x="1355" y="1"/>
                    <a:pt x="1" y="1419"/>
                    <a:pt x="1" y="3120"/>
                  </a:cubicBezTo>
                  <a:lnTo>
                    <a:pt x="1" y="8728"/>
                  </a:lnTo>
                  <a:cubicBezTo>
                    <a:pt x="1" y="10397"/>
                    <a:pt x="1355" y="11815"/>
                    <a:pt x="3088" y="11815"/>
                  </a:cubicBezTo>
                  <a:lnTo>
                    <a:pt x="7940" y="11815"/>
                  </a:lnTo>
                  <a:cubicBezTo>
                    <a:pt x="9673" y="11815"/>
                    <a:pt x="11059" y="10397"/>
                    <a:pt x="11059" y="8728"/>
                  </a:cubicBezTo>
                  <a:lnTo>
                    <a:pt x="11059" y="3120"/>
                  </a:lnTo>
                  <a:cubicBezTo>
                    <a:pt x="11059" y="1387"/>
                    <a:pt x="9641" y="1"/>
                    <a:pt x="7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36"/>
          <p:cNvGrpSpPr/>
          <p:nvPr/>
        </p:nvGrpSpPr>
        <p:grpSpPr>
          <a:xfrm>
            <a:off x="5060160" y="2724435"/>
            <a:ext cx="350004" cy="348128"/>
            <a:chOff x="-24353075" y="3891250"/>
            <a:chExt cx="293800" cy="292225"/>
          </a:xfrm>
        </p:grpSpPr>
        <p:sp>
          <p:nvSpPr>
            <p:cNvPr id="460" name="Google Shape;460;p36"/>
            <p:cNvSpPr/>
            <p:nvPr/>
          </p:nvSpPr>
          <p:spPr>
            <a:xfrm>
              <a:off x="-24251475" y="4012525"/>
              <a:ext cx="88225" cy="65400"/>
            </a:xfrm>
            <a:custGeom>
              <a:avLst/>
              <a:gdLst/>
              <a:ahLst/>
              <a:cxnLst/>
              <a:rect l="l" t="t" r="r" b="b"/>
              <a:pathLst>
                <a:path w="3529" h="2616" extrusionOk="0">
                  <a:moveTo>
                    <a:pt x="725" y="1"/>
                  </a:moveTo>
                  <a:cubicBezTo>
                    <a:pt x="315" y="1"/>
                    <a:pt x="0" y="347"/>
                    <a:pt x="0" y="725"/>
                  </a:cubicBezTo>
                  <a:cubicBezTo>
                    <a:pt x="0" y="1356"/>
                    <a:pt x="1040" y="2049"/>
                    <a:pt x="1733" y="2616"/>
                  </a:cubicBezTo>
                  <a:cubicBezTo>
                    <a:pt x="2458" y="2017"/>
                    <a:pt x="3466" y="1356"/>
                    <a:pt x="3466" y="725"/>
                  </a:cubicBezTo>
                  <a:cubicBezTo>
                    <a:pt x="3529" y="410"/>
                    <a:pt x="3277" y="1"/>
                    <a:pt x="2804" y="1"/>
                  </a:cubicBezTo>
                  <a:cubicBezTo>
                    <a:pt x="2300" y="1"/>
                    <a:pt x="2111" y="599"/>
                    <a:pt x="2111" y="599"/>
                  </a:cubicBezTo>
                  <a:cubicBezTo>
                    <a:pt x="2063" y="745"/>
                    <a:pt x="1906" y="824"/>
                    <a:pt x="1753" y="824"/>
                  </a:cubicBezTo>
                  <a:cubicBezTo>
                    <a:pt x="1607" y="824"/>
                    <a:pt x="1464" y="753"/>
                    <a:pt x="1418" y="599"/>
                  </a:cubicBezTo>
                  <a:cubicBezTo>
                    <a:pt x="1418" y="568"/>
                    <a:pt x="1229"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24353075" y="3891250"/>
              <a:ext cx="293800" cy="292225"/>
            </a:xfrm>
            <a:custGeom>
              <a:avLst/>
              <a:gdLst/>
              <a:ahLst/>
              <a:cxnLst/>
              <a:rect l="l" t="t" r="r" b="b"/>
              <a:pathLst>
                <a:path w="11752" h="11689" extrusionOk="0">
                  <a:moveTo>
                    <a:pt x="6837" y="4159"/>
                  </a:moveTo>
                  <a:cubicBezTo>
                    <a:pt x="7624" y="4159"/>
                    <a:pt x="8223" y="4789"/>
                    <a:pt x="8223" y="5576"/>
                  </a:cubicBezTo>
                  <a:cubicBezTo>
                    <a:pt x="8254" y="6616"/>
                    <a:pt x="7309" y="7183"/>
                    <a:pt x="6049" y="8223"/>
                  </a:cubicBezTo>
                  <a:cubicBezTo>
                    <a:pt x="5986" y="8286"/>
                    <a:pt x="5907" y="8317"/>
                    <a:pt x="5829" y="8317"/>
                  </a:cubicBezTo>
                  <a:cubicBezTo>
                    <a:pt x="5750" y="8317"/>
                    <a:pt x="5671" y="8286"/>
                    <a:pt x="5608" y="8223"/>
                  </a:cubicBezTo>
                  <a:cubicBezTo>
                    <a:pt x="4348" y="7183"/>
                    <a:pt x="3403" y="6585"/>
                    <a:pt x="3403" y="5576"/>
                  </a:cubicBezTo>
                  <a:cubicBezTo>
                    <a:pt x="3403" y="4789"/>
                    <a:pt x="4033" y="4159"/>
                    <a:pt x="4789" y="4159"/>
                  </a:cubicBezTo>
                  <a:cubicBezTo>
                    <a:pt x="5293" y="4159"/>
                    <a:pt x="5608" y="4411"/>
                    <a:pt x="5797" y="4663"/>
                  </a:cubicBezTo>
                  <a:cubicBezTo>
                    <a:pt x="6018" y="4411"/>
                    <a:pt x="6364" y="4159"/>
                    <a:pt x="6837" y="4159"/>
                  </a:cubicBezTo>
                  <a:close/>
                  <a:moveTo>
                    <a:pt x="4474" y="0"/>
                  </a:moveTo>
                  <a:cubicBezTo>
                    <a:pt x="3875" y="0"/>
                    <a:pt x="3466" y="473"/>
                    <a:pt x="3466" y="1008"/>
                  </a:cubicBezTo>
                  <a:lnTo>
                    <a:pt x="3466" y="3466"/>
                  </a:lnTo>
                  <a:lnTo>
                    <a:pt x="1008" y="3466"/>
                  </a:lnTo>
                  <a:cubicBezTo>
                    <a:pt x="410" y="3466"/>
                    <a:pt x="0" y="3938"/>
                    <a:pt x="0" y="4474"/>
                  </a:cubicBezTo>
                  <a:lnTo>
                    <a:pt x="0" y="7246"/>
                  </a:lnTo>
                  <a:cubicBezTo>
                    <a:pt x="0" y="7813"/>
                    <a:pt x="473" y="8254"/>
                    <a:pt x="1008" y="8254"/>
                  </a:cubicBezTo>
                  <a:lnTo>
                    <a:pt x="3466" y="8254"/>
                  </a:lnTo>
                  <a:lnTo>
                    <a:pt x="3466" y="10649"/>
                  </a:lnTo>
                  <a:cubicBezTo>
                    <a:pt x="3466" y="11247"/>
                    <a:pt x="3938" y="11688"/>
                    <a:pt x="4474" y="11688"/>
                  </a:cubicBezTo>
                  <a:lnTo>
                    <a:pt x="7246" y="11688"/>
                  </a:lnTo>
                  <a:cubicBezTo>
                    <a:pt x="7813" y="11688"/>
                    <a:pt x="8254" y="11216"/>
                    <a:pt x="8254" y="10649"/>
                  </a:cubicBezTo>
                  <a:lnTo>
                    <a:pt x="8254" y="8254"/>
                  </a:lnTo>
                  <a:lnTo>
                    <a:pt x="10680" y="8254"/>
                  </a:lnTo>
                  <a:cubicBezTo>
                    <a:pt x="11279" y="8254"/>
                    <a:pt x="11720" y="7782"/>
                    <a:pt x="11720" y="7246"/>
                  </a:cubicBezTo>
                  <a:lnTo>
                    <a:pt x="11720" y="4474"/>
                  </a:lnTo>
                  <a:cubicBezTo>
                    <a:pt x="11751" y="3938"/>
                    <a:pt x="11279" y="3466"/>
                    <a:pt x="10680" y="3466"/>
                  </a:cubicBezTo>
                  <a:lnTo>
                    <a:pt x="8254" y="3466"/>
                  </a:lnTo>
                  <a:lnTo>
                    <a:pt x="8254" y="1008"/>
                  </a:lnTo>
                  <a:cubicBezTo>
                    <a:pt x="8254" y="410"/>
                    <a:pt x="7782" y="0"/>
                    <a:pt x="72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36"/>
          <p:cNvGrpSpPr/>
          <p:nvPr/>
        </p:nvGrpSpPr>
        <p:grpSpPr>
          <a:xfrm>
            <a:off x="5120677" y="1449881"/>
            <a:ext cx="228968" cy="350987"/>
            <a:chOff x="-23930925" y="3149300"/>
            <a:chExt cx="192200" cy="294625"/>
          </a:xfrm>
        </p:grpSpPr>
        <p:sp>
          <p:nvSpPr>
            <p:cNvPr id="463" name="Google Shape;463;p36"/>
            <p:cNvSpPr/>
            <p:nvPr/>
          </p:nvSpPr>
          <p:spPr>
            <a:xfrm>
              <a:off x="-23930125" y="3149300"/>
              <a:ext cx="191400" cy="35475"/>
            </a:xfrm>
            <a:custGeom>
              <a:avLst/>
              <a:gdLst/>
              <a:ahLst/>
              <a:cxnLst/>
              <a:rect l="l" t="t" r="r" b="b"/>
              <a:pathLst>
                <a:path w="7656" h="1419" extrusionOk="0">
                  <a:moveTo>
                    <a:pt x="1040" y="1"/>
                  </a:moveTo>
                  <a:cubicBezTo>
                    <a:pt x="441" y="1"/>
                    <a:pt x="0" y="473"/>
                    <a:pt x="0" y="1040"/>
                  </a:cubicBezTo>
                  <a:lnTo>
                    <a:pt x="0" y="1418"/>
                  </a:lnTo>
                  <a:lnTo>
                    <a:pt x="7656" y="1418"/>
                  </a:lnTo>
                  <a:lnTo>
                    <a:pt x="7656" y="1040"/>
                  </a:lnTo>
                  <a:lnTo>
                    <a:pt x="7593" y="1040"/>
                  </a:lnTo>
                  <a:cubicBezTo>
                    <a:pt x="7593" y="442"/>
                    <a:pt x="7120" y="1"/>
                    <a:pt x="65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23878925" y="3237525"/>
              <a:ext cx="86650" cy="86650"/>
            </a:xfrm>
            <a:custGeom>
              <a:avLst/>
              <a:gdLst/>
              <a:ahLst/>
              <a:cxnLst/>
              <a:rect l="l" t="t" r="r" b="b"/>
              <a:pathLst>
                <a:path w="3466" h="3466" extrusionOk="0">
                  <a:moveTo>
                    <a:pt x="1386" y="0"/>
                  </a:moveTo>
                  <a:lnTo>
                    <a:pt x="1386" y="1008"/>
                  </a:lnTo>
                  <a:cubicBezTo>
                    <a:pt x="1386" y="1197"/>
                    <a:pt x="1229" y="1355"/>
                    <a:pt x="1008" y="1355"/>
                  </a:cubicBezTo>
                  <a:lnTo>
                    <a:pt x="0" y="1355"/>
                  </a:lnTo>
                  <a:lnTo>
                    <a:pt x="0" y="2079"/>
                  </a:lnTo>
                  <a:lnTo>
                    <a:pt x="1008" y="2079"/>
                  </a:lnTo>
                  <a:cubicBezTo>
                    <a:pt x="1229" y="2079"/>
                    <a:pt x="1386" y="2237"/>
                    <a:pt x="1386" y="2426"/>
                  </a:cubicBezTo>
                  <a:lnTo>
                    <a:pt x="1386" y="3466"/>
                  </a:lnTo>
                  <a:lnTo>
                    <a:pt x="2079" y="3466"/>
                  </a:lnTo>
                  <a:lnTo>
                    <a:pt x="2079" y="2426"/>
                  </a:lnTo>
                  <a:cubicBezTo>
                    <a:pt x="2079" y="2237"/>
                    <a:pt x="2237" y="2079"/>
                    <a:pt x="2426" y="2079"/>
                  </a:cubicBezTo>
                  <a:lnTo>
                    <a:pt x="3466" y="2079"/>
                  </a:lnTo>
                  <a:lnTo>
                    <a:pt x="3466" y="1355"/>
                  </a:lnTo>
                  <a:lnTo>
                    <a:pt x="2426" y="1355"/>
                  </a:lnTo>
                  <a:cubicBezTo>
                    <a:pt x="2237" y="1355"/>
                    <a:pt x="2079" y="1197"/>
                    <a:pt x="2079" y="1008"/>
                  </a:cubicBezTo>
                  <a:lnTo>
                    <a:pt x="20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23930925" y="3375350"/>
              <a:ext cx="190625" cy="68575"/>
            </a:xfrm>
            <a:custGeom>
              <a:avLst/>
              <a:gdLst/>
              <a:ahLst/>
              <a:cxnLst/>
              <a:rect l="l" t="t" r="r" b="b"/>
              <a:pathLst>
                <a:path w="7625" h="2743" extrusionOk="0">
                  <a:moveTo>
                    <a:pt x="4159" y="694"/>
                  </a:moveTo>
                  <a:cubicBezTo>
                    <a:pt x="4348" y="694"/>
                    <a:pt x="4506" y="851"/>
                    <a:pt x="4506" y="1040"/>
                  </a:cubicBezTo>
                  <a:cubicBezTo>
                    <a:pt x="4506" y="1261"/>
                    <a:pt x="4348" y="1418"/>
                    <a:pt x="4159" y="1418"/>
                  </a:cubicBezTo>
                  <a:lnTo>
                    <a:pt x="3466" y="1418"/>
                  </a:lnTo>
                  <a:cubicBezTo>
                    <a:pt x="3246" y="1418"/>
                    <a:pt x="3088" y="1261"/>
                    <a:pt x="3088" y="1040"/>
                  </a:cubicBezTo>
                  <a:cubicBezTo>
                    <a:pt x="3088" y="851"/>
                    <a:pt x="3246" y="694"/>
                    <a:pt x="3466" y="694"/>
                  </a:cubicBezTo>
                  <a:close/>
                  <a:moveTo>
                    <a:pt x="1" y="0"/>
                  </a:moveTo>
                  <a:lnTo>
                    <a:pt x="1" y="1733"/>
                  </a:lnTo>
                  <a:cubicBezTo>
                    <a:pt x="1" y="2300"/>
                    <a:pt x="473" y="2741"/>
                    <a:pt x="1009" y="2741"/>
                  </a:cubicBezTo>
                  <a:lnTo>
                    <a:pt x="6554" y="2741"/>
                  </a:lnTo>
                  <a:cubicBezTo>
                    <a:pt x="6573" y="2742"/>
                    <a:pt x="6592" y="2743"/>
                    <a:pt x="6610" y="2743"/>
                  </a:cubicBezTo>
                  <a:cubicBezTo>
                    <a:pt x="7182" y="2743"/>
                    <a:pt x="7625" y="2282"/>
                    <a:pt x="7625" y="1733"/>
                  </a:cubicBezTo>
                  <a:lnTo>
                    <a:pt x="76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23930925" y="3202075"/>
              <a:ext cx="190625" cy="155975"/>
            </a:xfrm>
            <a:custGeom>
              <a:avLst/>
              <a:gdLst/>
              <a:ahLst/>
              <a:cxnLst/>
              <a:rect l="l" t="t" r="r" b="b"/>
              <a:pathLst>
                <a:path w="7625" h="6239" extrusionOk="0">
                  <a:moveTo>
                    <a:pt x="4506" y="693"/>
                  </a:moveTo>
                  <a:cubicBezTo>
                    <a:pt x="4727" y="693"/>
                    <a:pt x="4884" y="851"/>
                    <a:pt x="4884" y="1040"/>
                  </a:cubicBezTo>
                  <a:lnTo>
                    <a:pt x="4884" y="2080"/>
                  </a:lnTo>
                  <a:lnTo>
                    <a:pt x="5892" y="2080"/>
                  </a:lnTo>
                  <a:cubicBezTo>
                    <a:pt x="6081" y="2080"/>
                    <a:pt x="6239" y="2237"/>
                    <a:pt x="6239" y="2426"/>
                  </a:cubicBezTo>
                  <a:lnTo>
                    <a:pt x="6239" y="3812"/>
                  </a:lnTo>
                  <a:cubicBezTo>
                    <a:pt x="6239" y="4001"/>
                    <a:pt x="6081" y="4159"/>
                    <a:pt x="5892" y="4159"/>
                  </a:cubicBezTo>
                  <a:lnTo>
                    <a:pt x="4884" y="4159"/>
                  </a:lnTo>
                  <a:lnTo>
                    <a:pt x="4884" y="5199"/>
                  </a:lnTo>
                  <a:cubicBezTo>
                    <a:pt x="4884" y="5388"/>
                    <a:pt x="4727" y="5545"/>
                    <a:pt x="4506" y="5545"/>
                  </a:cubicBezTo>
                  <a:lnTo>
                    <a:pt x="3151" y="5545"/>
                  </a:lnTo>
                  <a:cubicBezTo>
                    <a:pt x="2931" y="5545"/>
                    <a:pt x="2773" y="5388"/>
                    <a:pt x="2773" y="5199"/>
                  </a:cubicBezTo>
                  <a:lnTo>
                    <a:pt x="2773" y="4159"/>
                  </a:lnTo>
                  <a:lnTo>
                    <a:pt x="1765" y="4159"/>
                  </a:lnTo>
                  <a:cubicBezTo>
                    <a:pt x="1576" y="4159"/>
                    <a:pt x="1419" y="4001"/>
                    <a:pt x="1419" y="3812"/>
                  </a:cubicBezTo>
                  <a:lnTo>
                    <a:pt x="1419" y="2426"/>
                  </a:lnTo>
                  <a:cubicBezTo>
                    <a:pt x="1419" y="2237"/>
                    <a:pt x="1576" y="2080"/>
                    <a:pt x="1765" y="2080"/>
                  </a:cubicBezTo>
                  <a:lnTo>
                    <a:pt x="2773" y="2080"/>
                  </a:lnTo>
                  <a:lnTo>
                    <a:pt x="2773" y="1040"/>
                  </a:lnTo>
                  <a:cubicBezTo>
                    <a:pt x="2773" y="851"/>
                    <a:pt x="2931" y="693"/>
                    <a:pt x="3151" y="693"/>
                  </a:cubicBezTo>
                  <a:close/>
                  <a:moveTo>
                    <a:pt x="1" y="0"/>
                  </a:moveTo>
                  <a:lnTo>
                    <a:pt x="1" y="6238"/>
                  </a:lnTo>
                  <a:lnTo>
                    <a:pt x="7625" y="6238"/>
                  </a:lnTo>
                  <a:lnTo>
                    <a:pt x="76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36"/>
          <p:cNvGrpSpPr/>
          <p:nvPr/>
        </p:nvGrpSpPr>
        <p:grpSpPr>
          <a:xfrm>
            <a:off x="4026924" y="2069070"/>
            <a:ext cx="578078" cy="579625"/>
            <a:chOff x="-23615075" y="3148525"/>
            <a:chExt cx="295375" cy="296150"/>
          </a:xfrm>
        </p:grpSpPr>
        <p:sp>
          <p:nvSpPr>
            <p:cNvPr id="468" name="Google Shape;468;p36"/>
            <p:cNvSpPr/>
            <p:nvPr/>
          </p:nvSpPr>
          <p:spPr>
            <a:xfrm>
              <a:off x="-23493775" y="3183950"/>
              <a:ext cx="52775" cy="53600"/>
            </a:xfrm>
            <a:custGeom>
              <a:avLst/>
              <a:gdLst/>
              <a:ahLst/>
              <a:cxnLst/>
              <a:rect l="l" t="t" r="r" b="b"/>
              <a:pathLst>
                <a:path w="2111" h="2144" extrusionOk="0">
                  <a:moveTo>
                    <a:pt x="1040" y="1"/>
                  </a:moveTo>
                  <a:cubicBezTo>
                    <a:pt x="851" y="1"/>
                    <a:pt x="693" y="158"/>
                    <a:pt x="693" y="347"/>
                  </a:cubicBezTo>
                  <a:lnTo>
                    <a:pt x="693" y="725"/>
                  </a:lnTo>
                  <a:lnTo>
                    <a:pt x="347" y="725"/>
                  </a:lnTo>
                  <a:cubicBezTo>
                    <a:pt x="158" y="725"/>
                    <a:pt x="0" y="883"/>
                    <a:pt x="0" y="1072"/>
                  </a:cubicBezTo>
                  <a:cubicBezTo>
                    <a:pt x="0" y="1261"/>
                    <a:pt x="158" y="1418"/>
                    <a:pt x="347" y="1418"/>
                  </a:cubicBezTo>
                  <a:lnTo>
                    <a:pt x="693" y="1418"/>
                  </a:lnTo>
                  <a:lnTo>
                    <a:pt x="693" y="1765"/>
                  </a:lnTo>
                  <a:cubicBezTo>
                    <a:pt x="693" y="1986"/>
                    <a:pt x="851" y="2143"/>
                    <a:pt x="1040" y="2143"/>
                  </a:cubicBezTo>
                  <a:cubicBezTo>
                    <a:pt x="1260" y="2143"/>
                    <a:pt x="1418" y="1986"/>
                    <a:pt x="1418" y="1765"/>
                  </a:cubicBezTo>
                  <a:lnTo>
                    <a:pt x="1418" y="1418"/>
                  </a:lnTo>
                  <a:lnTo>
                    <a:pt x="1764" y="1418"/>
                  </a:lnTo>
                  <a:cubicBezTo>
                    <a:pt x="1953" y="1418"/>
                    <a:pt x="2111" y="1261"/>
                    <a:pt x="2111" y="1072"/>
                  </a:cubicBezTo>
                  <a:cubicBezTo>
                    <a:pt x="2111" y="883"/>
                    <a:pt x="1953" y="725"/>
                    <a:pt x="1764" y="725"/>
                  </a:cubicBezTo>
                  <a:lnTo>
                    <a:pt x="1418" y="725"/>
                  </a:lnTo>
                  <a:lnTo>
                    <a:pt x="1418" y="347"/>
                  </a:lnTo>
                  <a:cubicBezTo>
                    <a:pt x="1418" y="158"/>
                    <a:pt x="1260" y="1"/>
                    <a:pt x="1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23615075" y="3268225"/>
              <a:ext cx="34675" cy="173300"/>
            </a:xfrm>
            <a:custGeom>
              <a:avLst/>
              <a:gdLst/>
              <a:ahLst/>
              <a:cxnLst/>
              <a:rect l="l" t="t" r="r" b="b"/>
              <a:pathLst>
                <a:path w="1387" h="6932" extrusionOk="0">
                  <a:moveTo>
                    <a:pt x="1008" y="1"/>
                  </a:moveTo>
                  <a:cubicBezTo>
                    <a:pt x="441" y="1"/>
                    <a:pt x="0" y="473"/>
                    <a:pt x="0" y="1040"/>
                  </a:cubicBezTo>
                  <a:lnTo>
                    <a:pt x="0" y="6585"/>
                  </a:lnTo>
                  <a:cubicBezTo>
                    <a:pt x="0" y="6774"/>
                    <a:pt x="158" y="6932"/>
                    <a:pt x="347" y="6932"/>
                  </a:cubicBezTo>
                  <a:lnTo>
                    <a:pt x="1386" y="6932"/>
                  </a:lnTo>
                  <a:lnTo>
                    <a:pt x="1386" y="4285"/>
                  </a:lnTo>
                  <a:lnTo>
                    <a:pt x="662" y="4285"/>
                  </a:lnTo>
                  <a:lnTo>
                    <a:pt x="662" y="3561"/>
                  </a:lnTo>
                  <a:lnTo>
                    <a:pt x="1386" y="3561"/>
                  </a:lnTo>
                  <a:lnTo>
                    <a:pt x="1386" y="2868"/>
                  </a:lnTo>
                  <a:lnTo>
                    <a:pt x="662" y="2868"/>
                  </a:lnTo>
                  <a:lnTo>
                    <a:pt x="662" y="2143"/>
                  </a:lnTo>
                  <a:lnTo>
                    <a:pt x="1386" y="2143"/>
                  </a:lnTo>
                  <a:lnTo>
                    <a:pt x="1386" y="1418"/>
                  </a:lnTo>
                  <a:lnTo>
                    <a:pt x="662" y="1418"/>
                  </a:lnTo>
                  <a:lnTo>
                    <a:pt x="662" y="1072"/>
                  </a:lnTo>
                  <a:cubicBezTo>
                    <a:pt x="662" y="883"/>
                    <a:pt x="819" y="725"/>
                    <a:pt x="1008" y="725"/>
                  </a:cubicBezTo>
                  <a:lnTo>
                    <a:pt x="1386" y="725"/>
                  </a:lnTo>
                  <a:lnTo>
                    <a:pt x="13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23354375" y="3270600"/>
              <a:ext cx="34675" cy="173300"/>
            </a:xfrm>
            <a:custGeom>
              <a:avLst/>
              <a:gdLst/>
              <a:ahLst/>
              <a:cxnLst/>
              <a:rect l="l" t="t" r="r" b="b"/>
              <a:pathLst>
                <a:path w="1387" h="6932" extrusionOk="0">
                  <a:moveTo>
                    <a:pt x="0" y="0"/>
                  </a:moveTo>
                  <a:lnTo>
                    <a:pt x="0" y="725"/>
                  </a:lnTo>
                  <a:lnTo>
                    <a:pt x="347" y="725"/>
                  </a:lnTo>
                  <a:cubicBezTo>
                    <a:pt x="568" y="725"/>
                    <a:pt x="725" y="882"/>
                    <a:pt x="725" y="1071"/>
                  </a:cubicBezTo>
                  <a:lnTo>
                    <a:pt x="725" y="1418"/>
                  </a:lnTo>
                  <a:lnTo>
                    <a:pt x="0" y="1418"/>
                  </a:lnTo>
                  <a:lnTo>
                    <a:pt x="0" y="2143"/>
                  </a:lnTo>
                  <a:lnTo>
                    <a:pt x="725" y="2143"/>
                  </a:lnTo>
                  <a:lnTo>
                    <a:pt x="725" y="2836"/>
                  </a:lnTo>
                  <a:lnTo>
                    <a:pt x="0" y="2836"/>
                  </a:lnTo>
                  <a:lnTo>
                    <a:pt x="0" y="3560"/>
                  </a:lnTo>
                  <a:lnTo>
                    <a:pt x="725" y="3560"/>
                  </a:lnTo>
                  <a:lnTo>
                    <a:pt x="725" y="4253"/>
                  </a:lnTo>
                  <a:lnTo>
                    <a:pt x="0" y="4253"/>
                  </a:lnTo>
                  <a:lnTo>
                    <a:pt x="0" y="6931"/>
                  </a:lnTo>
                  <a:lnTo>
                    <a:pt x="1040" y="6931"/>
                  </a:lnTo>
                  <a:cubicBezTo>
                    <a:pt x="1229" y="6931"/>
                    <a:pt x="1387" y="6774"/>
                    <a:pt x="1387" y="6585"/>
                  </a:cubicBezTo>
                  <a:lnTo>
                    <a:pt x="1387" y="1040"/>
                  </a:lnTo>
                  <a:cubicBezTo>
                    <a:pt x="1387" y="441"/>
                    <a:pt x="914"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23562300" y="3148525"/>
              <a:ext cx="191400" cy="296150"/>
            </a:xfrm>
            <a:custGeom>
              <a:avLst/>
              <a:gdLst/>
              <a:ahLst/>
              <a:cxnLst/>
              <a:rect l="l" t="t" r="r" b="b"/>
              <a:pathLst>
                <a:path w="7656" h="11846" extrusionOk="0">
                  <a:moveTo>
                    <a:pt x="5545" y="662"/>
                  </a:moveTo>
                  <a:lnTo>
                    <a:pt x="5545" y="1764"/>
                  </a:lnTo>
                  <a:lnTo>
                    <a:pt x="5545" y="4222"/>
                  </a:lnTo>
                  <a:lnTo>
                    <a:pt x="2079" y="4222"/>
                  </a:lnTo>
                  <a:lnTo>
                    <a:pt x="2079" y="1764"/>
                  </a:lnTo>
                  <a:lnTo>
                    <a:pt x="2079" y="662"/>
                  </a:lnTo>
                  <a:close/>
                  <a:moveTo>
                    <a:pt x="3434" y="4883"/>
                  </a:moveTo>
                  <a:lnTo>
                    <a:pt x="3434" y="5608"/>
                  </a:lnTo>
                  <a:lnTo>
                    <a:pt x="2079" y="5608"/>
                  </a:lnTo>
                  <a:lnTo>
                    <a:pt x="2079" y="4883"/>
                  </a:lnTo>
                  <a:close/>
                  <a:moveTo>
                    <a:pt x="5513" y="4883"/>
                  </a:moveTo>
                  <a:lnTo>
                    <a:pt x="5513" y="5608"/>
                  </a:lnTo>
                  <a:lnTo>
                    <a:pt x="4159" y="5608"/>
                  </a:lnTo>
                  <a:lnTo>
                    <a:pt x="4159" y="4883"/>
                  </a:lnTo>
                  <a:close/>
                  <a:moveTo>
                    <a:pt x="3434" y="6301"/>
                  </a:moveTo>
                  <a:lnTo>
                    <a:pt x="3434" y="7026"/>
                  </a:lnTo>
                  <a:lnTo>
                    <a:pt x="2079" y="7026"/>
                  </a:lnTo>
                  <a:lnTo>
                    <a:pt x="2079" y="6301"/>
                  </a:lnTo>
                  <a:close/>
                  <a:moveTo>
                    <a:pt x="5513" y="6301"/>
                  </a:moveTo>
                  <a:lnTo>
                    <a:pt x="5513" y="7026"/>
                  </a:lnTo>
                  <a:lnTo>
                    <a:pt x="4159" y="7026"/>
                  </a:lnTo>
                  <a:lnTo>
                    <a:pt x="4159" y="6301"/>
                  </a:lnTo>
                  <a:close/>
                  <a:moveTo>
                    <a:pt x="3434" y="7687"/>
                  </a:moveTo>
                  <a:lnTo>
                    <a:pt x="3434" y="8380"/>
                  </a:lnTo>
                  <a:lnTo>
                    <a:pt x="2079" y="8380"/>
                  </a:lnTo>
                  <a:lnTo>
                    <a:pt x="2079" y="7687"/>
                  </a:lnTo>
                  <a:close/>
                  <a:moveTo>
                    <a:pt x="5513" y="7687"/>
                  </a:moveTo>
                  <a:lnTo>
                    <a:pt x="5513" y="8380"/>
                  </a:lnTo>
                  <a:lnTo>
                    <a:pt x="4159" y="8380"/>
                  </a:lnTo>
                  <a:lnTo>
                    <a:pt x="4159" y="7687"/>
                  </a:lnTo>
                  <a:close/>
                  <a:moveTo>
                    <a:pt x="1733" y="0"/>
                  </a:moveTo>
                  <a:cubicBezTo>
                    <a:pt x="1544" y="0"/>
                    <a:pt x="1386" y="158"/>
                    <a:pt x="1386" y="347"/>
                  </a:cubicBezTo>
                  <a:lnTo>
                    <a:pt x="1386" y="1449"/>
                  </a:lnTo>
                  <a:lnTo>
                    <a:pt x="1040" y="1449"/>
                  </a:lnTo>
                  <a:cubicBezTo>
                    <a:pt x="441" y="1449"/>
                    <a:pt x="0" y="1922"/>
                    <a:pt x="0" y="2489"/>
                  </a:cubicBezTo>
                  <a:lnTo>
                    <a:pt x="0" y="11846"/>
                  </a:lnTo>
                  <a:lnTo>
                    <a:pt x="2804" y="11846"/>
                  </a:lnTo>
                  <a:lnTo>
                    <a:pt x="2804" y="10491"/>
                  </a:lnTo>
                  <a:lnTo>
                    <a:pt x="4883" y="10491"/>
                  </a:lnTo>
                  <a:cubicBezTo>
                    <a:pt x="4852" y="10586"/>
                    <a:pt x="4852" y="11688"/>
                    <a:pt x="4852" y="11846"/>
                  </a:cubicBezTo>
                  <a:lnTo>
                    <a:pt x="7656" y="11846"/>
                  </a:lnTo>
                  <a:lnTo>
                    <a:pt x="7656" y="2489"/>
                  </a:lnTo>
                  <a:cubicBezTo>
                    <a:pt x="7656" y="1890"/>
                    <a:pt x="7183" y="1449"/>
                    <a:pt x="6616" y="1449"/>
                  </a:cubicBezTo>
                  <a:lnTo>
                    <a:pt x="6270" y="1449"/>
                  </a:lnTo>
                  <a:lnTo>
                    <a:pt x="6270" y="347"/>
                  </a:lnTo>
                  <a:cubicBezTo>
                    <a:pt x="6270" y="158"/>
                    <a:pt x="6112" y="0"/>
                    <a:pt x="5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36"/>
          <p:cNvSpPr txBox="1"/>
          <p:nvPr/>
        </p:nvSpPr>
        <p:spPr>
          <a:xfrm>
            <a:off x="458263" y="1491800"/>
            <a:ext cx="22668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Alata"/>
                <a:ea typeface="Alata"/>
                <a:cs typeface="Alata"/>
                <a:sym typeface="Alata"/>
              </a:rPr>
              <a:t>Edad</a:t>
            </a:r>
            <a:endParaRPr sz="1800">
              <a:solidFill>
                <a:schemeClr val="dk1"/>
              </a:solidFill>
              <a:latin typeface="Alata"/>
              <a:ea typeface="Alata"/>
              <a:cs typeface="Alata"/>
              <a:sym typeface="Alata"/>
            </a:endParaRPr>
          </a:p>
        </p:txBody>
      </p:sp>
      <p:sp>
        <p:nvSpPr>
          <p:cNvPr id="473" name="Google Shape;473;p36"/>
          <p:cNvSpPr txBox="1"/>
          <p:nvPr/>
        </p:nvSpPr>
        <p:spPr>
          <a:xfrm>
            <a:off x="458263" y="1863200"/>
            <a:ext cx="2266800" cy="6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2"/>
              </a:solidFill>
              <a:latin typeface="Montserrat"/>
              <a:ea typeface="Montserrat"/>
              <a:cs typeface="Montserrat"/>
              <a:sym typeface="Montserrat"/>
            </a:endParaRPr>
          </a:p>
        </p:txBody>
      </p:sp>
      <p:sp>
        <p:nvSpPr>
          <p:cNvPr id="474" name="Google Shape;474;p36"/>
          <p:cNvSpPr txBox="1"/>
          <p:nvPr/>
        </p:nvSpPr>
        <p:spPr>
          <a:xfrm>
            <a:off x="5906863" y="1491800"/>
            <a:ext cx="2266800" cy="37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a:solidFill>
                  <a:schemeClr val="dk1"/>
                </a:solidFill>
                <a:latin typeface="Alata"/>
                <a:ea typeface="Alata"/>
                <a:cs typeface="Alata"/>
                <a:sym typeface="Alata"/>
              </a:rPr>
              <a:t>Fragilidad</a:t>
            </a:r>
            <a:endParaRPr sz="1800">
              <a:solidFill>
                <a:schemeClr val="dk1"/>
              </a:solidFill>
              <a:latin typeface="Alata"/>
              <a:ea typeface="Alata"/>
              <a:cs typeface="Alata"/>
              <a:sym typeface="Alata"/>
            </a:endParaRPr>
          </a:p>
        </p:txBody>
      </p:sp>
      <p:sp>
        <p:nvSpPr>
          <p:cNvPr id="475" name="Google Shape;475;p36"/>
          <p:cNvSpPr txBox="1"/>
          <p:nvPr/>
        </p:nvSpPr>
        <p:spPr>
          <a:xfrm>
            <a:off x="5906863" y="1863200"/>
            <a:ext cx="2266800" cy="638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a:solidFill>
                <a:schemeClr val="dk2"/>
              </a:solidFill>
              <a:latin typeface="Montserrat"/>
              <a:ea typeface="Montserrat"/>
              <a:cs typeface="Montserrat"/>
              <a:sym typeface="Montserrat"/>
            </a:endParaRPr>
          </a:p>
        </p:txBody>
      </p:sp>
      <p:sp>
        <p:nvSpPr>
          <p:cNvPr id="476" name="Google Shape;476;p36"/>
          <p:cNvSpPr txBox="1"/>
          <p:nvPr/>
        </p:nvSpPr>
        <p:spPr>
          <a:xfrm>
            <a:off x="458263" y="2764925"/>
            <a:ext cx="22668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Alata"/>
                <a:ea typeface="Alata"/>
                <a:cs typeface="Alata"/>
                <a:sym typeface="Alata"/>
              </a:rPr>
              <a:t>Sexo</a:t>
            </a:r>
            <a:endParaRPr sz="1800">
              <a:solidFill>
                <a:schemeClr val="dk1"/>
              </a:solidFill>
              <a:latin typeface="Alata"/>
              <a:ea typeface="Alata"/>
              <a:cs typeface="Alata"/>
              <a:sym typeface="Alata"/>
            </a:endParaRPr>
          </a:p>
        </p:txBody>
      </p:sp>
      <p:sp>
        <p:nvSpPr>
          <p:cNvPr id="477" name="Google Shape;477;p36"/>
          <p:cNvSpPr txBox="1"/>
          <p:nvPr/>
        </p:nvSpPr>
        <p:spPr>
          <a:xfrm>
            <a:off x="458263" y="3136325"/>
            <a:ext cx="2266800" cy="6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2"/>
              </a:solidFill>
              <a:latin typeface="Montserrat"/>
              <a:ea typeface="Montserrat"/>
              <a:cs typeface="Montserrat"/>
              <a:sym typeface="Montserrat"/>
            </a:endParaRPr>
          </a:p>
        </p:txBody>
      </p:sp>
      <p:sp>
        <p:nvSpPr>
          <p:cNvPr id="478" name="Google Shape;478;p36"/>
          <p:cNvSpPr txBox="1"/>
          <p:nvPr/>
        </p:nvSpPr>
        <p:spPr>
          <a:xfrm>
            <a:off x="5906863" y="2764925"/>
            <a:ext cx="2266800" cy="37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a:solidFill>
                  <a:schemeClr val="dk1"/>
                </a:solidFill>
                <a:latin typeface="Alata"/>
                <a:ea typeface="Alata"/>
                <a:cs typeface="Alata"/>
                <a:sym typeface="Alata"/>
              </a:rPr>
              <a:t>Factores sociales</a:t>
            </a:r>
            <a:endParaRPr sz="1800">
              <a:solidFill>
                <a:schemeClr val="dk1"/>
              </a:solidFill>
              <a:latin typeface="Alata"/>
              <a:ea typeface="Alata"/>
              <a:cs typeface="Alata"/>
              <a:sym typeface="Alata"/>
            </a:endParaRPr>
          </a:p>
        </p:txBody>
      </p:sp>
      <p:sp>
        <p:nvSpPr>
          <p:cNvPr id="479" name="Google Shape;479;p36"/>
          <p:cNvSpPr txBox="1"/>
          <p:nvPr/>
        </p:nvSpPr>
        <p:spPr>
          <a:xfrm>
            <a:off x="6005188" y="3217550"/>
            <a:ext cx="2266800" cy="638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a:solidFill>
                <a:schemeClr val="dk2"/>
              </a:solidFill>
              <a:latin typeface="Montserrat"/>
              <a:ea typeface="Montserrat"/>
              <a:cs typeface="Montserrat"/>
              <a:sym typeface="Montserrat"/>
            </a:endParaRPr>
          </a:p>
        </p:txBody>
      </p:sp>
      <p:grpSp>
        <p:nvGrpSpPr>
          <p:cNvPr id="480" name="Google Shape;480;p36"/>
          <p:cNvGrpSpPr/>
          <p:nvPr/>
        </p:nvGrpSpPr>
        <p:grpSpPr>
          <a:xfrm>
            <a:off x="3239107" y="1425715"/>
            <a:ext cx="315307" cy="351910"/>
            <a:chOff x="-23962425" y="3519475"/>
            <a:chExt cx="264675" cy="295400"/>
          </a:xfrm>
        </p:grpSpPr>
        <p:sp>
          <p:nvSpPr>
            <p:cNvPr id="481" name="Google Shape;481;p36"/>
            <p:cNvSpPr/>
            <p:nvPr/>
          </p:nvSpPr>
          <p:spPr>
            <a:xfrm>
              <a:off x="-23961625" y="3580925"/>
              <a:ext cx="263875" cy="233950"/>
            </a:xfrm>
            <a:custGeom>
              <a:avLst/>
              <a:gdLst/>
              <a:ahLst/>
              <a:cxnLst/>
              <a:rect l="l" t="t" r="r" b="b"/>
              <a:pathLst>
                <a:path w="10555" h="9358" extrusionOk="0">
                  <a:moveTo>
                    <a:pt x="1701" y="3119"/>
                  </a:moveTo>
                  <a:cubicBezTo>
                    <a:pt x="1890" y="3119"/>
                    <a:pt x="2048" y="3277"/>
                    <a:pt x="2048" y="3466"/>
                  </a:cubicBezTo>
                  <a:lnTo>
                    <a:pt x="2048" y="4159"/>
                  </a:lnTo>
                  <a:cubicBezTo>
                    <a:pt x="2048" y="4379"/>
                    <a:pt x="2205" y="4537"/>
                    <a:pt x="2394" y="4537"/>
                  </a:cubicBezTo>
                  <a:lnTo>
                    <a:pt x="3119" y="4537"/>
                  </a:lnTo>
                  <a:cubicBezTo>
                    <a:pt x="3308" y="4537"/>
                    <a:pt x="3466" y="4663"/>
                    <a:pt x="3466" y="4883"/>
                  </a:cubicBezTo>
                  <a:cubicBezTo>
                    <a:pt x="3466" y="5072"/>
                    <a:pt x="3308" y="5230"/>
                    <a:pt x="3119" y="5230"/>
                  </a:cubicBezTo>
                  <a:lnTo>
                    <a:pt x="2394" y="5230"/>
                  </a:lnTo>
                  <a:cubicBezTo>
                    <a:pt x="1796" y="5198"/>
                    <a:pt x="1323" y="4726"/>
                    <a:pt x="1323" y="4159"/>
                  </a:cubicBezTo>
                  <a:lnTo>
                    <a:pt x="1323" y="3466"/>
                  </a:lnTo>
                  <a:cubicBezTo>
                    <a:pt x="1323" y="3277"/>
                    <a:pt x="1512" y="3119"/>
                    <a:pt x="1701" y="3119"/>
                  </a:cubicBezTo>
                  <a:close/>
                  <a:moveTo>
                    <a:pt x="3781" y="6585"/>
                  </a:moveTo>
                  <a:lnTo>
                    <a:pt x="3781" y="6931"/>
                  </a:lnTo>
                  <a:cubicBezTo>
                    <a:pt x="3781" y="7120"/>
                    <a:pt x="3623" y="7278"/>
                    <a:pt x="3434" y="7278"/>
                  </a:cubicBezTo>
                  <a:cubicBezTo>
                    <a:pt x="3214" y="7278"/>
                    <a:pt x="3056" y="7120"/>
                    <a:pt x="3056" y="6931"/>
                  </a:cubicBezTo>
                  <a:lnTo>
                    <a:pt x="3056" y="6585"/>
                  </a:lnTo>
                  <a:close/>
                  <a:moveTo>
                    <a:pt x="6900" y="0"/>
                  </a:moveTo>
                  <a:cubicBezTo>
                    <a:pt x="5986" y="0"/>
                    <a:pt x="5293" y="693"/>
                    <a:pt x="5293" y="1607"/>
                  </a:cubicBezTo>
                  <a:cubicBezTo>
                    <a:pt x="5293" y="2363"/>
                    <a:pt x="5765" y="2741"/>
                    <a:pt x="6238" y="3182"/>
                  </a:cubicBezTo>
                  <a:lnTo>
                    <a:pt x="7561" y="4379"/>
                  </a:lnTo>
                  <a:lnTo>
                    <a:pt x="7561" y="7624"/>
                  </a:lnTo>
                  <a:cubicBezTo>
                    <a:pt x="7561" y="8223"/>
                    <a:pt x="7089" y="8664"/>
                    <a:pt x="6553" y="8664"/>
                  </a:cubicBezTo>
                  <a:lnTo>
                    <a:pt x="4820" y="8664"/>
                  </a:lnTo>
                  <a:cubicBezTo>
                    <a:pt x="4348" y="8664"/>
                    <a:pt x="3938" y="8349"/>
                    <a:pt x="3812" y="7876"/>
                  </a:cubicBezTo>
                  <a:cubicBezTo>
                    <a:pt x="4222" y="7719"/>
                    <a:pt x="4505" y="7372"/>
                    <a:pt x="4505" y="6931"/>
                  </a:cubicBezTo>
                  <a:lnTo>
                    <a:pt x="4505" y="6585"/>
                  </a:lnTo>
                  <a:lnTo>
                    <a:pt x="5198" y="6585"/>
                  </a:lnTo>
                  <a:cubicBezTo>
                    <a:pt x="6144" y="6585"/>
                    <a:pt x="6931" y="5797"/>
                    <a:pt x="6931" y="4852"/>
                  </a:cubicBezTo>
                  <a:lnTo>
                    <a:pt x="6931" y="4631"/>
                  </a:lnTo>
                  <a:lnTo>
                    <a:pt x="5829" y="3686"/>
                  </a:lnTo>
                  <a:cubicBezTo>
                    <a:pt x="5671" y="3529"/>
                    <a:pt x="5482" y="3371"/>
                    <a:pt x="5293" y="3182"/>
                  </a:cubicBezTo>
                  <a:cubicBezTo>
                    <a:pt x="4568" y="3151"/>
                    <a:pt x="3875" y="2899"/>
                    <a:pt x="3182" y="2332"/>
                  </a:cubicBezTo>
                  <a:cubicBezTo>
                    <a:pt x="2720" y="1911"/>
                    <a:pt x="1880" y="1701"/>
                    <a:pt x="1091" y="1701"/>
                  </a:cubicBezTo>
                  <a:cubicBezTo>
                    <a:pt x="697" y="1701"/>
                    <a:pt x="315" y="1754"/>
                    <a:pt x="0" y="1859"/>
                  </a:cubicBezTo>
                  <a:lnTo>
                    <a:pt x="0" y="4883"/>
                  </a:lnTo>
                  <a:cubicBezTo>
                    <a:pt x="0" y="5829"/>
                    <a:pt x="788" y="6616"/>
                    <a:pt x="1733" y="6616"/>
                  </a:cubicBezTo>
                  <a:lnTo>
                    <a:pt x="2457" y="6616"/>
                  </a:lnTo>
                  <a:lnTo>
                    <a:pt x="2457" y="6963"/>
                  </a:lnTo>
                  <a:cubicBezTo>
                    <a:pt x="2394" y="7404"/>
                    <a:pt x="2678" y="7782"/>
                    <a:pt x="3119" y="7908"/>
                  </a:cubicBezTo>
                  <a:cubicBezTo>
                    <a:pt x="3277" y="8727"/>
                    <a:pt x="3970" y="9357"/>
                    <a:pt x="4820" y="9357"/>
                  </a:cubicBezTo>
                  <a:lnTo>
                    <a:pt x="6553" y="9357"/>
                  </a:lnTo>
                  <a:cubicBezTo>
                    <a:pt x="7498" y="9357"/>
                    <a:pt x="8286" y="8569"/>
                    <a:pt x="8286" y="7624"/>
                  </a:cubicBezTo>
                  <a:lnTo>
                    <a:pt x="8286" y="4379"/>
                  </a:lnTo>
                  <a:cubicBezTo>
                    <a:pt x="9294" y="3497"/>
                    <a:pt x="9546" y="3277"/>
                    <a:pt x="9546" y="3277"/>
                  </a:cubicBezTo>
                  <a:cubicBezTo>
                    <a:pt x="9987" y="2867"/>
                    <a:pt x="10554" y="2395"/>
                    <a:pt x="10554" y="1607"/>
                  </a:cubicBezTo>
                  <a:cubicBezTo>
                    <a:pt x="10554" y="693"/>
                    <a:pt x="9830" y="0"/>
                    <a:pt x="8948" y="0"/>
                  </a:cubicBezTo>
                  <a:cubicBezTo>
                    <a:pt x="8538" y="0"/>
                    <a:pt x="8191" y="126"/>
                    <a:pt x="7908" y="347"/>
                  </a:cubicBezTo>
                  <a:cubicBezTo>
                    <a:pt x="7656" y="95"/>
                    <a:pt x="7278" y="0"/>
                    <a:pt x="6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23962425" y="3519475"/>
              <a:ext cx="158350" cy="122125"/>
            </a:xfrm>
            <a:custGeom>
              <a:avLst/>
              <a:gdLst/>
              <a:ahLst/>
              <a:cxnLst/>
              <a:rect l="l" t="t" r="r" b="b"/>
              <a:pathLst>
                <a:path w="6334" h="4885" extrusionOk="0">
                  <a:moveTo>
                    <a:pt x="3844" y="631"/>
                  </a:moveTo>
                  <a:cubicBezTo>
                    <a:pt x="4065" y="631"/>
                    <a:pt x="4222" y="788"/>
                    <a:pt x="4222" y="1009"/>
                  </a:cubicBezTo>
                  <a:lnTo>
                    <a:pt x="4222" y="1387"/>
                  </a:lnTo>
                  <a:lnTo>
                    <a:pt x="2773" y="1387"/>
                  </a:lnTo>
                  <a:lnTo>
                    <a:pt x="2773" y="1009"/>
                  </a:lnTo>
                  <a:cubicBezTo>
                    <a:pt x="2773" y="788"/>
                    <a:pt x="2931" y="631"/>
                    <a:pt x="3151" y="631"/>
                  </a:cubicBezTo>
                  <a:close/>
                  <a:moveTo>
                    <a:pt x="3088" y="1"/>
                  </a:moveTo>
                  <a:cubicBezTo>
                    <a:pt x="2521" y="1"/>
                    <a:pt x="2080" y="473"/>
                    <a:pt x="2080" y="1040"/>
                  </a:cubicBezTo>
                  <a:lnTo>
                    <a:pt x="2080" y="1419"/>
                  </a:lnTo>
                  <a:lnTo>
                    <a:pt x="1733" y="1419"/>
                  </a:lnTo>
                  <a:cubicBezTo>
                    <a:pt x="788" y="1419"/>
                    <a:pt x="1" y="2206"/>
                    <a:pt x="1" y="3151"/>
                  </a:cubicBezTo>
                  <a:lnTo>
                    <a:pt x="1" y="3592"/>
                  </a:lnTo>
                  <a:cubicBezTo>
                    <a:pt x="332" y="3503"/>
                    <a:pt x="705" y="3459"/>
                    <a:pt x="1087" y="3459"/>
                  </a:cubicBezTo>
                  <a:cubicBezTo>
                    <a:pt x="2048" y="3459"/>
                    <a:pt x="3069" y="3736"/>
                    <a:pt x="3655" y="4254"/>
                  </a:cubicBezTo>
                  <a:cubicBezTo>
                    <a:pt x="4002" y="4569"/>
                    <a:pt x="4411" y="4758"/>
                    <a:pt x="4789" y="4884"/>
                  </a:cubicBezTo>
                  <a:cubicBezTo>
                    <a:pt x="4726" y="4664"/>
                    <a:pt x="4632" y="4380"/>
                    <a:pt x="4632" y="4096"/>
                  </a:cubicBezTo>
                  <a:cubicBezTo>
                    <a:pt x="4632" y="2994"/>
                    <a:pt x="5356" y="2112"/>
                    <a:pt x="6333" y="1860"/>
                  </a:cubicBezTo>
                  <a:cubicBezTo>
                    <a:pt x="6018" y="1576"/>
                    <a:pt x="5608" y="1419"/>
                    <a:pt x="5199" y="1419"/>
                  </a:cubicBezTo>
                  <a:lnTo>
                    <a:pt x="4821" y="1419"/>
                  </a:lnTo>
                  <a:lnTo>
                    <a:pt x="4821" y="1040"/>
                  </a:lnTo>
                  <a:cubicBezTo>
                    <a:pt x="4821" y="442"/>
                    <a:pt x="4348"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36"/>
          <p:cNvSpPr txBox="1"/>
          <p:nvPr/>
        </p:nvSpPr>
        <p:spPr>
          <a:xfrm>
            <a:off x="753450" y="221000"/>
            <a:ext cx="5334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2"/>
                </a:solidFill>
                <a:latin typeface="Montserrat"/>
                <a:ea typeface="Montserrat"/>
                <a:cs typeface="Montserrat"/>
                <a:sym typeface="Montserrat"/>
              </a:rPr>
              <a:t>Factores que determinan la velocidad de la marcha en el Perú</a:t>
            </a:r>
            <a:endParaRPr sz="1600" b="1">
              <a:solidFill>
                <a:schemeClr val="lt2"/>
              </a:solidFill>
              <a:latin typeface="Montserrat"/>
              <a:ea typeface="Montserrat"/>
              <a:cs typeface="Montserrat"/>
              <a:sym typeface="Montserrat"/>
            </a:endParaRPr>
          </a:p>
        </p:txBody>
      </p:sp>
      <p:sp>
        <p:nvSpPr>
          <p:cNvPr id="484" name="Google Shape;484;p36"/>
          <p:cNvSpPr txBox="1">
            <a:spLocks noGrp="1"/>
          </p:cNvSpPr>
          <p:nvPr>
            <p:ph type="title" idx="4294967295"/>
          </p:nvPr>
        </p:nvSpPr>
        <p:spPr>
          <a:xfrm>
            <a:off x="152150" y="3553425"/>
            <a:ext cx="3976800" cy="148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En el Perú se halló una prevalencia de caídas en adultos mayores de 64.1% (Meucci et al.,2019) </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8"/>
          <p:cNvSpPr txBox="1">
            <a:spLocks noGrp="1"/>
          </p:cNvSpPr>
          <p:nvPr>
            <p:ph type="title"/>
          </p:nvPr>
        </p:nvSpPr>
        <p:spPr>
          <a:xfrm>
            <a:off x="2321475" y="2020138"/>
            <a:ext cx="4041000" cy="17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96" name="Google Shape;496;p38"/>
          <p:cNvPicPr preferRelativeResize="0"/>
          <p:nvPr/>
        </p:nvPicPr>
        <p:blipFill>
          <a:blip r:embed="rId3">
            <a:alphaModFix/>
          </a:blip>
          <a:stretch>
            <a:fillRect/>
          </a:stretch>
        </p:blipFill>
        <p:spPr>
          <a:xfrm>
            <a:off x="605138" y="291500"/>
            <a:ext cx="7473674" cy="4279224"/>
          </a:xfrm>
          <a:prstGeom prst="rect">
            <a:avLst/>
          </a:prstGeom>
          <a:noFill/>
          <a:ln>
            <a:noFill/>
          </a:ln>
        </p:spPr>
      </p:pic>
      <p:sp>
        <p:nvSpPr>
          <p:cNvPr id="497" name="Google Shape;497;p38"/>
          <p:cNvSpPr txBox="1"/>
          <p:nvPr/>
        </p:nvSpPr>
        <p:spPr>
          <a:xfrm>
            <a:off x="1257825" y="4570725"/>
            <a:ext cx="61683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800"/>
              </a:spcAft>
              <a:buNone/>
            </a:pPr>
            <a:r>
              <a:rPr lang="en" sz="1000" i="1">
                <a:latin typeface="Times New Roman"/>
                <a:ea typeface="Times New Roman"/>
                <a:cs typeface="Times New Roman"/>
                <a:sym typeface="Times New Roman"/>
              </a:rPr>
              <a:t>Fortune Business insights, Rehabilitation Robots Market Size (2019)</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9"/>
          <p:cNvSpPr/>
          <p:nvPr/>
        </p:nvSpPr>
        <p:spPr>
          <a:xfrm>
            <a:off x="642363" y="576563"/>
            <a:ext cx="6381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a:off x="4731238" y="406138"/>
            <a:ext cx="6381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a:off x="582213" y="2308638"/>
            <a:ext cx="6381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p:nvPr/>
        </p:nvSpPr>
        <p:spPr>
          <a:xfrm>
            <a:off x="4720303" y="2448188"/>
            <a:ext cx="804300" cy="638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9"/>
          <p:cNvSpPr txBox="1">
            <a:spLocks noGrp="1"/>
          </p:cNvSpPr>
          <p:nvPr>
            <p:ph type="title" idx="4294967295"/>
          </p:nvPr>
        </p:nvSpPr>
        <p:spPr>
          <a:xfrm>
            <a:off x="1280475" y="172325"/>
            <a:ext cx="3020100" cy="89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Especializaciones</a:t>
            </a:r>
            <a:endParaRPr/>
          </a:p>
        </p:txBody>
      </p:sp>
      <p:sp>
        <p:nvSpPr>
          <p:cNvPr id="507" name="Google Shape;507;p39"/>
          <p:cNvSpPr txBox="1">
            <a:spLocks noGrp="1"/>
          </p:cNvSpPr>
          <p:nvPr>
            <p:ph type="subTitle" idx="4294967295"/>
          </p:nvPr>
        </p:nvSpPr>
        <p:spPr>
          <a:xfrm>
            <a:off x="1280475" y="1072013"/>
            <a:ext cx="2276700" cy="762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Carente de especialización de parte del personal médico según la población dirigida.</a:t>
            </a:r>
            <a:endParaRPr/>
          </a:p>
        </p:txBody>
      </p:sp>
      <p:sp>
        <p:nvSpPr>
          <p:cNvPr id="508" name="Google Shape;508;p39"/>
          <p:cNvSpPr txBox="1">
            <a:spLocks noGrp="1"/>
          </p:cNvSpPr>
          <p:nvPr>
            <p:ph type="title" idx="4294967295"/>
          </p:nvPr>
        </p:nvSpPr>
        <p:spPr>
          <a:xfrm>
            <a:off x="1173225" y="2308650"/>
            <a:ext cx="22767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Calidad de vida</a:t>
            </a:r>
            <a:endParaRPr/>
          </a:p>
        </p:txBody>
      </p:sp>
      <p:sp>
        <p:nvSpPr>
          <p:cNvPr id="509" name="Google Shape;509;p39"/>
          <p:cNvSpPr txBox="1">
            <a:spLocks noGrp="1"/>
          </p:cNvSpPr>
          <p:nvPr>
            <p:ph type="subTitle" idx="4294967295"/>
          </p:nvPr>
        </p:nvSpPr>
        <p:spPr>
          <a:xfrm>
            <a:off x="1173225" y="3137325"/>
            <a:ext cx="2276700" cy="131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Falta de estimulación cognitiva ,sedentarismo y disminución de interacciones sociales que puede conllevar a la depresión.</a:t>
            </a:r>
            <a:endParaRPr/>
          </a:p>
        </p:txBody>
      </p:sp>
      <p:sp>
        <p:nvSpPr>
          <p:cNvPr id="510" name="Google Shape;510;p39"/>
          <p:cNvSpPr txBox="1">
            <a:spLocks noGrp="1"/>
          </p:cNvSpPr>
          <p:nvPr>
            <p:ph type="title" idx="4294967295"/>
          </p:nvPr>
        </p:nvSpPr>
        <p:spPr>
          <a:xfrm>
            <a:off x="5502700" y="276125"/>
            <a:ext cx="3020100" cy="13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Caracteristicas intrinsecas</a:t>
            </a:r>
            <a:endParaRPr/>
          </a:p>
        </p:txBody>
      </p:sp>
      <p:sp>
        <p:nvSpPr>
          <p:cNvPr id="511" name="Google Shape;511;p39"/>
          <p:cNvSpPr txBox="1">
            <a:spLocks noGrp="1"/>
          </p:cNvSpPr>
          <p:nvPr>
            <p:ph type="subTitle" idx="4294967295"/>
          </p:nvPr>
        </p:nvSpPr>
        <p:spPr>
          <a:xfrm>
            <a:off x="5502700" y="1214663"/>
            <a:ext cx="2276700" cy="762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Encontramos la dependencia , discapacidad,deterioro funcional , edad.</a:t>
            </a:r>
            <a:endParaRPr/>
          </a:p>
        </p:txBody>
      </p:sp>
      <p:sp>
        <p:nvSpPr>
          <p:cNvPr id="512" name="Google Shape;512;p39"/>
          <p:cNvSpPr txBox="1">
            <a:spLocks noGrp="1"/>
          </p:cNvSpPr>
          <p:nvPr>
            <p:ph type="title" idx="4294967295"/>
          </p:nvPr>
        </p:nvSpPr>
        <p:spPr>
          <a:xfrm>
            <a:off x="5692584" y="2308650"/>
            <a:ext cx="28692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Infraestructura</a:t>
            </a:r>
            <a:endParaRPr/>
          </a:p>
        </p:txBody>
      </p:sp>
      <p:sp>
        <p:nvSpPr>
          <p:cNvPr id="513" name="Google Shape;513;p39"/>
          <p:cNvSpPr txBox="1">
            <a:spLocks noGrp="1"/>
          </p:cNvSpPr>
          <p:nvPr>
            <p:ph type="subTitle" idx="4294967295"/>
          </p:nvPr>
        </p:nvSpPr>
        <p:spPr>
          <a:xfrm>
            <a:off x="5616776" y="3206700"/>
            <a:ext cx="2869200" cy="1936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solidFill>
                  <a:srgbClr val="000000"/>
                </a:solidFill>
              </a:rPr>
              <a:t>Factores de infraestructura que generan un deterioro físico  y  funcional  que  influye  directamente  en  la correcta  realización  de  patrones  de  movimiento como la marcha.</a:t>
            </a:r>
            <a:endParaRPr>
              <a:solidFill>
                <a:srgbClr val="000000"/>
              </a:solidFill>
            </a:endParaRPr>
          </a:p>
          <a:p>
            <a:pPr marL="0" lvl="0" indent="0" algn="l" rtl="0">
              <a:spcBef>
                <a:spcPts val="0"/>
              </a:spcBef>
              <a:spcAft>
                <a:spcPts val="1200"/>
              </a:spcAft>
              <a:buNone/>
            </a:pPr>
            <a:endParaRPr/>
          </a:p>
        </p:txBody>
      </p:sp>
      <p:grpSp>
        <p:nvGrpSpPr>
          <p:cNvPr id="514" name="Google Shape;514;p39"/>
          <p:cNvGrpSpPr/>
          <p:nvPr/>
        </p:nvGrpSpPr>
        <p:grpSpPr>
          <a:xfrm>
            <a:off x="806119" y="719224"/>
            <a:ext cx="310602" cy="352803"/>
            <a:chOff x="-28069875" y="3175300"/>
            <a:chExt cx="260725" cy="296150"/>
          </a:xfrm>
        </p:grpSpPr>
        <p:sp>
          <p:nvSpPr>
            <p:cNvPr id="515" name="Google Shape;515;p39"/>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9"/>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9"/>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9"/>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9"/>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9"/>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9"/>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9"/>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9"/>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39"/>
          <p:cNvGrpSpPr/>
          <p:nvPr/>
        </p:nvGrpSpPr>
        <p:grpSpPr>
          <a:xfrm>
            <a:off x="4933950" y="2591311"/>
            <a:ext cx="377264" cy="351880"/>
            <a:chOff x="-27691025" y="3175300"/>
            <a:chExt cx="251275" cy="295375"/>
          </a:xfrm>
        </p:grpSpPr>
        <p:sp>
          <p:nvSpPr>
            <p:cNvPr id="525" name="Google Shape;525;p39"/>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9"/>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9"/>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9"/>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39"/>
          <p:cNvGrpSpPr/>
          <p:nvPr/>
        </p:nvGrpSpPr>
        <p:grpSpPr>
          <a:xfrm>
            <a:off x="4872943" y="548799"/>
            <a:ext cx="354710" cy="352803"/>
            <a:chOff x="-27351575" y="3175300"/>
            <a:chExt cx="297750" cy="296150"/>
          </a:xfrm>
        </p:grpSpPr>
        <p:sp>
          <p:nvSpPr>
            <p:cNvPr id="530" name="Google Shape;530;p39"/>
            <p:cNvSpPr/>
            <p:nvPr/>
          </p:nvSpPr>
          <p:spPr>
            <a:xfrm>
              <a:off x="-27351575" y="3175300"/>
              <a:ext cx="296975" cy="157550"/>
            </a:xfrm>
            <a:custGeom>
              <a:avLst/>
              <a:gdLst/>
              <a:ahLst/>
              <a:cxnLst/>
              <a:rect l="l" t="t" r="r" b="b"/>
              <a:pathLst>
                <a:path w="11879" h="6302" extrusionOk="0">
                  <a:moveTo>
                    <a:pt x="7688" y="2080"/>
                  </a:moveTo>
                  <a:lnTo>
                    <a:pt x="7688" y="2836"/>
                  </a:lnTo>
                  <a:lnTo>
                    <a:pt x="4191" y="2836"/>
                  </a:lnTo>
                  <a:lnTo>
                    <a:pt x="4191" y="2080"/>
                  </a:lnTo>
                  <a:close/>
                  <a:moveTo>
                    <a:pt x="10177" y="3497"/>
                  </a:moveTo>
                  <a:cubicBezTo>
                    <a:pt x="10586" y="3497"/>
                    <a:pt x="10996" y="3781"/>
                    <a:pt x="11154" y="4222"/>
                  </a:cubicBezTo>
                  <a:lnTo>
                    <a:pt x="820" y="4222"/>
                  </a:lnTo>
                  <a:cubicBezTo>
                    <a:pt x="914" y="3812"/>
                    <a:pt x="1292" y="3497"/>
                    <a:pt x="1765" y="3497"/>
                  </a:cubicBezTo>
                  <a:close/>
                  <a:moveTo>
                    <a:pt x="3844" y="0"/>
                  </a:moveTo>
                  <a:cubicBezTo>
                    <a:pt x="2899" y="0"/>
                    <a:pt x="2112" y="788"/>
                    <a:pt x="2112" y="1733"/>
                  </a:cubicBezTo>
                  <a:lnTo>
                    <a:pt x="2112" y="2836"/>
                  </a:lnTo>
                  <a:lnTo>
                    <a:pt x="1734" y="2836"/>
                  </a:lnTo>
                  <a:cubicBezTo>
                    <a:pt x="788" y="2836"/>
                    <a:pt x="1" y="3623"/>
                    <a:pt x="1" y="4568"/>
                  </a:cubicBezTo>
                  <a:lnTo>
                    <a:pt x="1" y="6301"/>
                  </a:lnTo>
                  <a:lnTo>
                    <a:pt x="1387" y="6301"/>
                  </a:lnTo>
                  <a:lnTo>
                    <a:pt x="1387" y="5955"/>
                  </a:lnTo>
                  <a:lnTo>
                    <a:pt x="1418" y="5955"/>
                  </a:lnTo>
                  <a:cubicBezTo>
                    <a:pt x="1418" y="5734"/>
                    <a:pt x="1576" y="5577"/>
                    <a:pt x="1765" y="5577"/>
                  </a:cubicBezTo>
                  <a:lnTo>
                    <a:pt x="3151" y="5577"/>
                  </a:lnTo>
                  <a:cubicBezTo>
                    <a:pt x="3340" y="5577"/>
                    <a:pt x="3529" y="5734"/>
                    <a:pt x="3529" y="5955"/>
                  </a:cubicBezTo>
                  <a:lnTo>
                    <a:pt x="3529" y="6301"/>
                  </a:lnTo>
                  <a:lnTo>
                    <a:pt x="8413" y="6301"/>
                  </a:lnTo>
                  <a:lnTo>
                    <a:pt x="8413" y="5955"/>
                  </a:lnTo>
                  <a:cubicBezTo>
                    <a:pt x="8413" y="5734"/>
                    <a:pt x="8570" y="5577"/>
                    <a:pt x="8759" y="5577"/>
                  </a:cubicBezTo>
                  <a:lnTo>
                    <a:pt x="10145" y="5577"/>
                  </a:lnTo>
                  <a:cubicBezTo>
                    <a:pt x="10334" y="5577"/>
                    <a:pt x="10492" y="5734"/>
                    <a:pt x="10492" y="5955"/>
                  </a:cubicBezTo>
                  <a:lnTo>
                    <a:pt x="10492" y="6301"/>
                  </a:lnTo>
                  <a:lnTo>
                    <a:pt x="11878" y="6301"/>
                  </a:lnTo>
                  <a:lnTo>
                    <a:pt x="11878" y="4568"/>
                  </a:lnTo>
                  <a:cubicBezTo>
                    <a:pt x="11878" y="3623"/>
                    <a:pt x="11091" y="2836"/>
                    <a:pt x="10145" y="2836"/>
                  </a:cubicBezTo>
                  <a:lnTo>
                    <a:pt x="9767" y="2836"/>
                  </a:lnTo>
                  <a:lnTo>
                    <a:pt x="9767" y="1733"/>
                  </a:lnTo>
                  <a:cubicBezTo>
                    <a:pt x="9767" y="788"/>
                    <a:pt x="8980" y="0"/>
                    <a:pt x="80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9"/>
            <p:cNvSpPr/>
            <p:nvPr/>
          </p:nvSpPr>
          <p:spPr>
            <a:xfrm>
              <a:off x="-27123950" y="3332825"/>
              <a:ext cx="17350" cy="52000"/>
            </a:xfrm>
            <a:custGeom>
              <a:avLst/>
              <a:gdLst/>
              <a:ahLst/>
              <a:cxnLst/>
              <a:rect l="l" t="t" r="r" b="b"/>
              <a:pathLst>
                <a:path w="694" h="2080" extrusionOk="0">
                  <a:moveTo>
                    <a:pt x="1" y="0"/>
                  </a:moveTo>
                  <a:lnTo>
                    <a:pt x="1" y="1733"/>
                  </a:lnTo>
                  <a:cubicBezTo>
                    <a:pt x="1" y="1922"/>
                    <a:pt x="158" y="2079"/>
                    <a:pt x="347" y="2079"/>
                  </a:cubicBezTo>
                  <a:cubicBezTo>
                    <a:pt x="536" y="2079"/>
                    <a:pt x="694" y="1922"/>
                    <a:pt x="694" y="1733"/>
                  </a:cubicBezTo>
                  <a:lnTo>
                    <a:pt x="6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9"/>
            <p:cNvSpPr/>
            <p:nvPr/>
          </p:nvSpPr>
          <p:spPr>
            <a:xfrm>
              <a:off x="-27350775" y="3350150"/>
              <a:ext cx="296950" cy="121300"/>
            </a:xfrm>
            <a:custGeom>
              <a:avLst/>
              <a:gdLst/>
              <a:ahLst/>
              <a:cxnLst/>
              <a:rect l="l" t="t" r="r" b="b"/>
              <a:pathLst>
                <a:path w="11878" h="4852" extrusionOk="0">
                  <a:moveTo>
                    <a:pt x="5923" y="693"/>
                  </a:moveTo>
                  <a:cubicBezTo>
                    <a:pt x="6112" y="693"/>
                    <a:pt x="6270" y="851"/>
                    <a:pt x="6270" y="1040"/>
                  </a:cubicBezTo>
                  <a:lnTo>
                    <a:pt x="6270" y="1733"/>
                  </a:lnTo>
                  <a:lnTo>
                    <a:pt x="6994" y="1733"/>
                  </a:lnTo>
                  <a:cubicBezTo>
                    <a:pt x="7183" y="1733"/>
                    <a:pt x="7341" y="1891"/>
                    <a:pt x="7341" y="2080"/>
                  </a:cubicBezTo>
                  <a:cubicBezTo>
                    <a:pt x="7341" y="2300"/>
                    <a:pt x="7183" y="2458"/>
                    <a:pt x="6994" y="2458"/>
                  </a:cubicBezTo>
                  <a:lnTo>
                    <a:pt x="6270" y="2458"/>
                  </a:lnTo>
                  <a:lnTo>
                    <a:pt x="6270" y="3151"/>
                  </a:lnTo>
                  <a:cubicBezTo>
                    <a:pt x="6270" y="3340"/>
                    <a:pt x="6112" y="3497"/>
                    <a:pt x="5923" y="3497"/>
                  </a:cubicBezTo>
                  <a:cubicBezTo>
                    <a:pt x="5734" y="3497"/>
                    <a:pt x="5577" y="3340"/>
                    <a:pt x="5577" y="3151"/>
                  </a:cubicBezTo>
                  <a:lnTo>
                    <a:pt x="5577" y="2458"/>
                  </a:lnTo>
                  <a:lnTo>
                    <a:pt x="4852" y="2458"/>
                  </a:lnTo>
                  <a:cubicBezTo>
                    <a:pt x="4663" y="2458"/>
                    <a:pt x="4505" y="2300"/>
                    <a:pt x="4505" y="2080"/>
                  </a:cubicBezTo>
                  <a:cubicBezTo>
                    <a:pt x="4537" y="1891"/>
                    <a:pt x="4695" y="1733"/>
                    <a:pt x="4852" y="1733"/>
                  </a:cubicBezTo>
                  <a:lnTo>
                    <a:pt x="5577" y="1733"/>
                  </a:lnTo>
                  <a:lnTo>
                    <a:pt x="5577" y="1040"/>
                  </a:lnTo>
                  <a:cubicBezTo>
                    <a:pt x="5577" y="851"/>
                    <a:pt x="5734" y="693"/>
                    <a:pt x="5923" y="693"/>
                  </a:cubicBezTo>
                  <a:close/>
                  <a:moveTo>
                    <a:pt x="126" y="0"/>
                  </a:moveTo>
                  <a:lnTo>
                    <a:pt x="126" y="3119"/>
                  </a:lnTo>
                  <a:cubicBezTo>
                    <a:pt x="0" y="4064"/>
                    <a:pt x="756" y="4852"/>
                    <a:pt x="1733" y="4852"/>
                  </a:cubicBezTo>
                  <a:lnTo>
                    <a:pt x="10145" y="4852"/>
                  </a:lnTo>
                  <a:cubicBezTo>
                    <a:pt x="11090" y="4852"/>
                    <a:pt x="11878" y="4064"/>
                    <a:pt x="11878" y="3119"/>
                  </a:cubicBezTo>
                  <a:lnTo>
                    <a:pt x="11878" y="0"/>
                  </a:lnTo>
                  <a:lnTo>
                    <a:pt x="10491" y="0"/>
                  </a:lnTo>
                  <a:lnTo>
                    <a:pt x="10491" y="1040"/>
                  </a:lnTo>
                  <a:cubicBezTo>
                    <a:pt x="10491" y="1639"/>
                    <a:pt x="10019" y="2048"/>
                    <a:pt x="9452" y="2048"/>
                  </a:cubicBezTo>
                  <a:cubicBezTo>
                    <a:pt x="8885" y="2048"/>
                    <a:pt x="8444" y="1576"/>
                    <a:pt x="8444" y="1040"/>
                  </a:cubicBezTo>
                  <a:lnTo>
                    <a:pt x="8444" y="0"/>
                  </a:lnTo>
                  <a:lnTo>
                    <a:pt x="3560" y="0"/>
                  </a:lnTo>
                  <a:lnTo>
                    <a:pt x="3560" y="1040"/>
                  </a:lnTo>
                  <a:cubicBezTo>
                    <a:pt x="3560" y="1639"/>
                    <a:pt x="3088" y="2048"/>
                    <a:pt x="2521" y="2048"/>
                  </a:cubicBezTo>
                  <a:cubicBezTo>
                    <a:pt x="1954" y="2048"/>
                    <a:pt x="1513" y="1576"/>
                    <a:pt x="1513" y="1040"/>
                  </a:cubicBezTo>
                  <a:lnTo>
                    <a:pt x="1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9"/>
            <p:cNvSpPr/>
            <p:nvPr/>
          </p:nvSpPr>
          <p:spPr>
            <a:xfrm>
              <a:off x="-27299575" y="3332825"/>
              <a:ext cx="18125" cy="52000"/>
            </a:xfrm>
            <a:custGeom>
              <a:avLst/>
              <a:gdLst/>
              <a:ahLst/>
              <a:cxnLst/>
              <a:rect l="l" t="t" r="r" b="b"/>
              <a:pathLst>
                <a:path w="725" h="2080" extrusionOk="0">
                  <a:moveTo>
                    <a:pt x="0" y="0"/>
                  </a:moveTo>
                  <a:lnTo>
                    <a:pt x="0" y="1733"/>
                  </a:lnTo>
                  <a:cubicBezTo>
                    <a:pt x="0" y="1922"/>
                    <a:pt x="158" y="2079"/>
                    <a:pt x="378" y="2079"/>
                  </a:cubicBezTo>
                  <a:cubicBezTo>
                    <a:pt x="567" y="2079"/>
                    <a:pt x="725" y="1922"/>
                    <a:pt x="725" y="1733"/>
                  </a:cubicBezTo>
                  <a:lnTo>
                    <a:pt x="7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9"/>
          <p:cNvGrpSpPr/>
          <p:nvPr/>
        </p:nvGrpSpPr>
        <p:grpSpPr>
          <a:xfrm>
            <a:off x="724861" y="2461602"/>
            <a:ext cx="352833" cy="332194"/>
            <a:chOff x="-23615075" y="3906200"/>
            <a:chExt cx="296175" cy="278850"/>
          </a:xfrm>
        </p:grpSpPr>
        <p:sp>
          <p:nvSpPr>
            <p:cNvPr id="535" name="Google Shape;535;p39"/>
            <p:cNvSpPr/>
            <p:nvPr/>
          </p:nvSpPr>
          <p:spPr>
            <a:xfrm>
              <a:off x="-23615075" y="3954250"/>
              <a:ext cx="296175" cy="193775"/>
            </a:xfrm>
            <a:custGeom>
              <a:avLst/>
              <a:gdLst/>
              <a:ahLst/>
              <a:cxnLst/>
              <a:rect l="l" t="t" r="r" b="b"/>
              <a:pathLst>
                <a:path w="11847" h="7751" extrusionOk="0">
                  <a:moveTo>
                    <a:pt x="10838" y="2993"/>
                  </a:moveTo>
                  <a:cubicBezTo>
                    <a:pt x="11027" y="2993"/>
                    <a:pt x="11185" y="3119"/>
                    <a:pt x="11185" y="3340"/>
                  </a:cubicBezTo>
                  <a:cubicBezTo>
                    <a:pt x="11153" y="3403"/>
                    <a:pt x="11153" y="3497"/>
                    <a:pt x="11059" y="3529"/>
                  </a:cubicBezTo>
                  <a:cubicBezTo>
                    <a:pt x="10996" y="3592"/>
                    <a:pt x="10901" y="3687"/>
                    <a:pt x="10806" y="3687"/>
                  </a:cubicBezTo>
                  <a:lnTo>
                    <a:pt x="1040" y="3687"/>
                  </a:lnTo>
                  <a:cubicBezTo>
                    <a:pt x="914" y="3687"/>
                    <a:pt x="819" y="3655"/>
                    <a:pt x="756" y="3529"/>
                  </a:cubicBezTo>
                  <a:cubicBezTo>
                    <a:pt x="725" y="3497"/>
                    <a:pt x="662" y="3403"/>
                    <a:pt x="662" y="3340"/>
                  </a:cubicBezTo>
                  <a:cubicBezTo>
                    <a:pt x="662" y="3119"/>
                    <a:pt x="819" y="2993"/>
                    <a:pt x="1040" y="2993"/>
                  </a:cubicBezTo>
                  <a:close/>
                  <a:moveTo>
                    <a:pt x="9735" y="4411"/>
                  </a:moveTo>
                  <a:cubicBezTo>
                    <a:pt x="9641" y="4947"/>
                    <a:pt x="9357" y="5671"/>
                    <a:pt x="8507" y="6364"/>
                  </a:cubicBezTo>
                  <a:cubicBezTo>
                    <a:pt x="8444" y="6396"/>
                    <a:pt x="8349" y="6459"/>
                    <a:pt x="8318" y="6459"/>
                  </a:cubicBezTo>
                  <a:cubicBezTo>
                    <a:pt x="8192" y="6459"/>
                    <a:pt x="8129" y="6396"/>
                    <a:pt x="8034" y="6333"/>
                  </a:cubicBezTo>
                  <a:cubicBezTo>
                    <a:pt x="7908" y="6175"/>
                    <a:pt x="7971" y="5986"/>
                    <a:pt x="8066" y="5860"/>
                  </a:cubicBezTo>
                  <a:cubicBezTo>
                    <a:pt x="8696" y="5356"/>
                    <a:pt x="8948" y="4821"/>
                    <a:pt x="9011" y="4411"/>
                  </a:cubicBezTo>
                  <a:close/>
                  <a:moveTo>
                    <a:pt x="3497" y="0"/>
                  </a:moveTo>
                  <a:cubicBezTo>
                    <a:pt x="3434" y="95"/>
                    <a:pt x="3340" y="221"/>
                    <a:pt x="3214" y="347"/>
                  </a:cubicBezTo>
                  <a:lnTo>
                    <a:pt x="2237" y="1324"/>
                  </a:lnTo>
                  <a:cubicBezTo>
                    <a:pt x="2111" y="1450"/>
                    <a:pt x="1985" y="1576"/>
                    <a:pt x="1765" y="1639"/>
                  </a:cubicBezTo>
                  <a:lnTo>
                    <a:pt x="2174" y="2237"/>
                  </a:lnTo>
                  <a:lnTo>
                    <a:pt x="1040" y="2237"/>
                  </a:lnTo>
                  <a:cubicBezTo>
                    <a:pt x="441" y="2237"/>
                    <a:pt x="0" y="2710"/>
                    <a:pt x="0" y="3245"/>
                  </a:cubicBezTo>
                  <a:cubicBezTo>
                    <a:pt x="0" y="3497"/>
                    <a:pt x="63" y="3687"/>
                    <a:pt x="189" y="3876"/>
                  </a:cubicBezTo>
                  <a:cubicBezTo>
                    <a:pt x="315" y="4096"/>
                    <a:pt x="504" y="4191"/>
                    <a:pt x="756" y="4254"/>
                  </a:cubicBezTo>
                  <a:cubicBezTo>
                    <a:pt x="945" y="6018"/>
                    <a:pt x="1765" y="6932"/>
                    <a:pt x="2930" y="7719"/>
                  </a:cubicBezTo>
                  <a:cubicBezTo>
                    <a:pt x="2962" y="7751"/>
                    <a:pt x="3025" y="7751"/>
                    <a:pt x="3119" y="7751"/>
                  </a:cubicBezTo>
                  <a:lnTo>
                    <a:pt x="8696" y="7751"/>
                  </a:lnTo>
                  <a:cubicBezTo>
                    <a:pt x="8790" y="7751"/>
                    <a:pt x="8822" y="7719"/>
                    <a:pt x="8916" y="7719"/>
                  </a:cubicBezTo>
                  <a:cubicBezTo>
                    <a:pt x="10239" y="6805"/>
                    <a:pt x="10932" y="5671"/>
                    <a:pt x="11090" y="4254"/>
                  </a:cubicBezTo>
                  <a:cubicBezTo>
                    <a:pt x="11311" y="4159"/>
                    <a:pt x="11500" y="4033"/>
                    <a:pt x="11626" y="3876"/>
                  </a:cubicBezTo>
                  <a:cubicBezTo>
                    <a:pt x="11752" y="3687"/>
                    <a:pt x="11815" y="3497"/>
                    <a:pt x="11815" y="3245"/>
                  </a:cubicBezTo>
                  <a:cubicBezTo>
                    <a:pt x="11846" y="2741"/>
                    <a:pt x="11374" y="2269"/>
                    <a:pt x="10775" y="2269"/>
                  </a:cubicBezTo>
                  <a:lnTo>
                    <a:pt x="10712" y="2269"/>
                  </a:lnTo>
                  <a:cubicBezTo>
                    <a:pt x="10996" y="1733"/>
                    <a:pt x="11153" y="1135"/>
                    <a:pt x="11153" y="536"/>
                  </a:cubicBezTo>
                  <a:cubicBezTo>
                    <a:pt x="11153" y="347"/>
                    <a:pt x="10996" y="189"/>
                    <a:pt x="10775" y="189"/>
                  </a:cubicBezTo>
                  <a:cubicBezTo>
                    <a:pt x="9326" y="189"/>
                    <a:pt x="8034" y="1009"/>
                    <a:pt x="7404" y="2269"/>
                  </a:cubicBezTo>
                  <a:lnTo>
                    <a:pt x="6301" y="2269"/>
                  </a:lnTo>
                  <a:lnTo>
                    <a:pt x="349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9"/>
            <p:cNvSpPr/>
            <p:nvPr/>
          </p:nvSpPr>
          <p:spPr>
            <a:xfrm>
              <a:off x="-23615075" y="3906200"/>
              <a:ext cx="77200" cy="77225"/>
            </a:xfrm>
            <a:custGeom>
              <a:avLst/>
              <a:gdLst/>
              <a:ahLst/>
              <a:cxnLst/>
              <a:rect l="l" t="t" r="r" b="b"/>
              <a:pathLst>
                <a:path w="3088" h="3089" extrusionOk="0">
                  <a:moveTo>
                    <a:pt x="2009" y="1"/>
                  </a:moveTo>
                  <a:cubicBezTo>
                    <a:pt x="1733" y="1"/>
                    <a:pt x="1465" y="95"/>
                    <a:pt x="1292" y="284"/>
                  </a:cubicBezTo>
                  <a:lnTo>
                    <a:pt x="315" y="1292"/>
                  </a:lnTo>
                  <a:cubicBezTo>
                    <a:pt x="126" y="1481"/>
                    <a:pt x="0" y="1765"/>
                    <a:pt x="0" y="2017"/>
                  </a:cubicBezTo>
                  <a:cubicBezTo>
                    <a:pt x="0" y="2301"/>
                    <a:pt x="126" y="2584"/>
                    <a:pt x="315" y="2773"/>
                  </a:cubicBezTo>
                  <a:cubicBezTo>
                    <a:pt x="504" y="2962"/>
                    <a:pt x="756" y="3088"/>
                    <a:pt x="1040" y="3088"/>
                  </a:cubicBezTo>
                  <a:cubicBezTo>
                    <a:pt x="1292" y="3088"/>
                    <a:pt x="1576" y="2962"/>
                    <a:pt x="1765" y="2773"/>
                  </a:cubicBezTo>
                  <a:lnTo>
                    <a:pt x="2773" y="1796"/>
                  </a:lnTo>
                  <a:cubicBezTo>
                    <a:pt x="2962" y="1576"/>
                    <a:pt x="3088" y="1324"/>
                    <a:pt x="3088" y="1040"/>
                  </a:cubicBezTo>
                  <a:cubicBezTo>
                    <a:pt x="3088" y="757"/>
                    <a:pt x="2962" y="505"/>
                    <a:pt x="2773" y="284"/>
                  </a:cubicBezTo>
                  <a:cubicBezTo>
                    <a:pt x="2568" y="95"/>
                    <a:pt x="2284" y="1"/>
                    <a:pt x="20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9"/>
            <p:cNvSpPr/>
            <p:nvPr/>
          </p:nvSpPr>
          <p:spPr>
            <a:xfrm>
              <a:off x="-23543400" y="4167700"/>
              <a:ext cx="153600" cy="17350"/>
            </a:xfrm>
            <a:custGeom>
              <a:avLst/>
              <a:gdLst/>
              <a:ahLst/>
              <a:cxnLst/>
              <a:rect l="l" t="t" r="r" b="b"/>
              <a:pathLst>
                <a:path w="6144" h="694" extrusionOk="0">
                  <a:moveTo>
                    <a:pt x="0" y="0"/>
                  </a:moveTo>
                  <a:cubicBezTo>
                    <a:pt x="158" y="378"/>
                    <a:pt x="536" y="693"/>
                    <a:pt x="1008" y="693"/>
                  </a:cubicBezTo>
                  <a:lnTo>
                    <a:pt x="5167" y="693"/>
                  </a:lnTo>
                  <a:cubicBezTo>
                    <a:pt x="5608" y="693"/>
                    <a:pt x="5986" y="441"/>
                    <a:pt x="6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grpSp>
        <p:nvGrpSpPr>
          <p:cNvPr id="542" name="Google Shape;542;p40"/>
          <p:cNvGrpSpPr/>
          <p:nvPr/>
        </p:nvGrpSpPr>
        <p:grpSpPr>
          <a:xfrm>
            <a:off x="1820484" y="313884"/>
            <a:ext cx="5503026" cy="4515734"/>
            <a:chOff x="1820484" y="313884"/>
            <a:chExt cx="5503026" cy="4515734"/>
          </a:xfrm>
        </p:grpSpPr>
        <p:grpSp>
          <p:nvGrpSpPr>
            <p:cNvPr id="543" name="Google Shape;543;p40"/>
            <p:cNvGrpSpPr/>
            <p:nvPr/>
          </p:nvGrpSpPr>
          <p:grpSpPr>
            <a:xfrm flipH="1">
              <a:off x="2280524" y="313884"/>
              <a:ext cx="5042987" cy="3878528"/>
              <a:chOff x="2362200" y="890550"/>
              <a:chExt cx="4371900" cy="3362400"/>
            </a:xfrm>
          </p:grpSpPr>
          <p:sp>
            <p:nvSpPr>
              <p:cNvPr id="544" name="Google Shape;544;p40"/>
              <p:cNvSpPr/>
              <p:nvPr/>
            </p:nvSpPr>
            <p:spPr>
              <a:xfrm>
                <a:off x="2362200" y="890550"/>
                <a:ext cx="4371900" cy="3362400"/>
              </a:xfrm>
              <a:prstGeom prst="roundRect">
                <a:avLst>
                  <a:gd name="adj" fmla="val 460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40"/>
            <p:cNvGrpSpPr/>
            <p:nvPr/>
          </p:nvGrpSpPr>
          <p:grpSpPr>
            <a:xfrm flipH="1">
              <a:off x="2062182" y="632487"/>
              <a:ext cx="5042987" cy="3878528"/>
              <a:chOff x="2362200" y="890550"/>
              <a:chExt cx="4371900" cy="3362400"/>
            </a:xfrm>
          </p:grpSpPr>
          <p:sp>
            <p:nvSpPr>
              <p:cNvPr id="550" name="Google Shape;550;p40"/>
              <p:cNvSpPr/>
              <p:nvPr/>
            </p:nvSpPr>
            <p:spPr>
              <a:xfrm>
                <a:off x="2362200" y="890550"/>
                <a:ext cx="4371900" cy="3362400"/>
              </a:xfrm>
              <a:prstGeom prst="roundRect">
                <a:avLst>
                  <a:gd name="adj" fmla="val 460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40"/>
            <p:cNvGrpSpPr/>
            <p:nvPr/>
          </p:nvGrpSpPr>
          <p:grpSpPr>
            <a:xfrm flipH="1">
              <a:off x="1820484" y="951090"/>
              <a:ext cx="5042987" cy="3878528"/>
              <a:chOff x="2362200" y="890550"/>
              <a:chExt cx="4371900" cy="3362400"/>
            </a:xfrm>
          </p:grpSpPr>
          <p:sp>
            <p:nvSpPr>
              <p:cNvPr id="556" name="Google Shape;556;p40"/>
              <p:cNvSpPr/>
              <p:nvPr/>
            </p:nvSpPr>
            <p:spPr>
              <a:xfrm>
                <a:off x="2362200" y="890550"/>
                <a:ext cx="4371900" cy="3362400"/>
              </a:xfrm>
              <a:prstGeom prst="roundRect">
                <a:avLst>
                  <a:gd name="adj" fmla="val 460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2428800" y="1109625"/>
                <a:ext cx="4238700" cy="3076500"/>
              </a:xfrm>
              <a:prstGeom prst="roundRect">
                <a:avLst>
                  <a:gd name="adj" fmla="val 479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6588804" y="965036"/>
                <a:ext cx="78697" cy="78697"/>
              </a:xfrm>
              <a:custGeom>
                <a:avLst/>
                <a:gdLst/>
                <a:ahLst/>
                <a:cxnLst/>
                <a:rect l="l" t="t" r="r" b="b"/>
                <a:pathLst>
                  <a:path w="349" h="349" extrusionOk="0">
                    <a:moveTo>
                      <a:pt x="174" y="1"/>
                    </a:moveTo>
                    <a:cubicBezTo>
                      <a:pt x="87" y="1"/>
                      <a:pt x="0" y="88"/>
                      <a:pt x="0" y="175"/>
                    </a:cubicBezTo>
                    <a:cubicBezTo>
                      <a:pt x="0" y="276"/>
                      <a:pt x="87" y="348"/>
                      <a:pt x="174" y="348"/>
                    </a:cubicBezTo>
                    <a:cubicBezTo>
                      <a:pt x="276" y="348"/>
                      <a:pt x="348" y="276"/>
                      <a:pt x="348" y="175"/>
                    </a:cubicBezTo>
                    <a:cubicBezTo>
                      <a:pt x="348" y="88"/>
                      <a:pt x="276"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6461401" y="965036"/>
                <a:ext cx="78471" cy="78697"/>
              </a:xfrm>
              <a:custGeom>
                <a:avLst/>
                <a:gdLst/>
                <a:ahLst/>
                <a:cxnLst/>
                <a:rect l="l" t="t" r="r" b="b"/>
                <a:pathLst>
                  <a:path w="348" h="349" extrusionOk="0">
                    <a:moveTo>
                      <a:pt x="174" y="1"/>
                    </a:moveTo>
                    <a:cubicBezTo>
                      <a:pt x="73" y="1"/>
                      <a:pt x="0" y="88"/>
                      <a:pt x="0" y="175"/>
                    </a:cubicBezTo>
                    <a:cubicBezTo>
                      <a:pt x="0" y="276"/>
                      <a:pt x="73" y="348"/>
                      <a:pt x="174" y="348"/>
                    </a:cubicBezTo>
                    <a:cubicBezTo>
                      <a:pt x="275" y="348"/>
                      <a:pt x="348" y="276"/>
                      <a:pt x="348" y="175"/>
                    </a:cubicBezTo>
                    <a:cubicBezTo>
                      <a:pt x="348" y="88"/>
                      <a:pt x="275"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6314155" y="963911"/>
                <a:ext cx="95158" cy="80952"/>
              </a:xfrm>
              <a:custGeom>
                <a:avLst/>
                <a:gdLst/>
                <a:ahLst/>
                <a:cxnLst/>
                <a:rect l="l" t="t" r="r" b="b"/>
                <a:pathLst>
                  <a:path w="422" h="359" extrusionOk="0">
                    <a:moveTo>
                      <a:pt x="247" y="1"/>
                    </a:moveTo>
                    <a:cubicBezTo>
                      <a:pt x="88" y="1"/>
                      <a:pt x="1" y="189"/>
                      <a:pt x="117" y="305"/>
                    </a:cubicBezTo>
                    <a:cubicBezTo>
                      <a:pt x="154" y="342"/>
                      <a:pt x="198" y="358"/>
                      <a:pt x="241" y="358"/>
                    </a:cubicBezTo>
                    <a:cubicBezTo>
                      <a:pt x="334" y="358"/>
                      <a:pt x="421" y="283"/>
                      <a:pt x="421" y="175"/>
                    </a:cubicBezTo>
                    <a:cubicBezTo>
                      <a:pt x="421" y="73"/>
                      <a:pt x="349" y="1"/>
                      <a:pt x="2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1" name="Google Shape;561;p40"/>
          <p:cNvSpPr txBox="1">
            <a:spLocks noGrp="1"/>
          </p:cNvSpPr>
          <p:nvPr>
            <p:ph type="title"/>
          </p:nvPr>
        </p:nvSpPr>
        <p:spPr>
          <a:xfrm>
            <a:off x="1993400" y="2020150"/>
            <a:ext cx="4755300" cy="179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800"/>
              <a:t>Definición del problema</a:t>
            </a:r>
            <a:endParaRPr sz="5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41"/>
          <p:cNvPicPr preferRelativeResize="0"/>
          <p:nvPr/>
        </p:nvPicPr>
        <p:blipFill rotWithShape="1">
          <a:blip r:embed="rId3">
            <a:alphaModFix/>
          </a:blip>
          <a:srcRect l="658" t="950" r="993"/>
          <a:stretch/>
        </p:blipFill>
        <p:spPr>
          <a:xfrm>
            <a:off x="1390763" y="610375"/>
            <a:ext cx="6362475" cy="44653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42"/>
          <p:cNvPicPr preferRelativeResize="0"/>
          <p:nvPr/>
        </p:nvPicPr>
        <p:blipFill rotWithShape="1">
          <a:blip r:embed="rId3">
            <a:alphaModFix/>
          </a:blip>
          <a:srcRect l="1107" t="1594"/>
          <a:stretch/>
        </p:blipFill>
        <p:spPr>
          <a:xfrm>
            <a:off x="1496700" y="679675"/>
            <a:ext cx="6150600" cy="4259700"/>
          </a:xfrm>
          <a:prstGeom prst="rect">
            <a:avLst/>
          </a:prstGeom>
          <a:noFill/>
          <a:ln>
            <a:noFill/>
          </a:ln>
        </p:spPr>
      </p:pic>
    </p:spTree>
  </p:cSld>
  <p:clrMapOvr>
    <a:masterClrMapping/>
  </p:clrMapOvr>
</p:sld>
</file>

<file path=ppt/theme/theme1.xml><?xml version="1.0" encoding="utf-8"?>
<a:theme xmlns:a="http://schemas.openxmlformats.org/drawingml/2006/main" name="Healthcare Center Website by Slidesgo">
  <a:themeElements>
    <a:clrScheme name="Simple Light">
      <a:dk1>
        <a:srgbClr val="2F4A8A"/>
      </a:dk1>
      <a:lt1>
        <a:srgbClr val="FFFFFF"/>
      </a:lt1>
      <a:dk2>
        <a:srgbClr val="666666"/>
      </a:dk2>
      <a:lt2>
        <a:srgbClr val="4869B1"/>
      </a:lt2>
      <a:accent1>
        <a:srgbClr val="7EACEC"/>
      </a:accent1>
      <a:accent2>
        <a:srgbClr val="C3D9FB"/>
      </a:accent2>
      <a:accent3>
        <a:srgbClr val="90D1CB"/>
      </a:accent3>
      <a:accent4>
        <a:srgbClr val="AFDCDD"/>
      </a:accent4>
      <a:accent5>
        <a:srgbClr val="F8DBC4"/>
      </a:accent5>
      <a:accent6>
        <a:srgbClr val="FFB172"/>
      </a:accent6>
      <a:hlink>
        <a:srgbClr val="2F4A8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2030</Words>
  <Application>Microsoft Office PowerPoint</Application>
  <PresentationFormat>Presentación en pantalla (16:9)</PresentationFormat>
  <Paragraphs>105</Paragraphs>
  <Slides>26</Slides>
  <Notes>26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Montserrat</vt:lpstr>
      <vt:lpstr>Alata</vt:lpstr>
      <vt:lpstr>Arial</vt:lpstr>
      <vt:lpstr>Times New Roman</vt:lpstr>
      <vt:lpstr>Merriweather</vt:lpstr>
      <vt:lpstr>Anaheim</vt:lpstr>
      <vt:lpstr>Roboto Condensed Light</vt:lpstr>
      <vt:lpstr>Healthcare Center Website by Slidesgo</vt:lpstr>
      <vt:lpstr>Presentación de Hito 1</vt:lpstr>
      <vt:lpstr>Contexto</vt:lpstr>
      <vt:lpstr>Porcentajes de marcha normal</vt:lpstr>
      <vt:lpstr>En el Perú se halló una prevalencia de caídas en adultos mayores de 64.1% (Meucci et al.,2019) </vt:lpstr>
      <vt:lpstr>Presentación de PowerPoint</vt:lpstr>
      <vt:lpstr>Especializaciones</vt:lpstr>
      <vt:lpstr>Definición del problema</vt:lpstr>
      <vt:lpstr>Presentación de PowerPoint</vt:lpstr>
      <vt:lpstr>Presentación de PowerPoint</vt:lpstr>
      <vt:lpstr>Presentación de PowerPoint</vt:lpstr>
      <vt:lpstr>Presentación de PowerPoint</vt:lpstr>
      <vt:lpstr>Análisis de los efectos y su impacto</vt:lpstr>
      <vt:lpstr>Saturación de lugares especializados en análisis de la marcha</vt:lpstr>
      <vt:lpstr>Mayores costos de tratamiento</vt:lpstr>
      <vt:lpstr>Limitaciones de la actividad física</vt:lpstr>
      <vt:lpstr>Aparición de nuevas lesiones en el paciente</vt:lpstr>
      <vt:lpstr>Análisis de las causas y sus factores</vt:lpstr>
      <vt:lpstr>El paciente debe de visitar frecuentemente al especialista</vt:lpstr>
      <vt:lpstr>Gran parte de los equipos para medir la marcha asignados a:</vt:lpstr>
      <vt:lpstr>Presentación de PowerPoint</vt:lpstr>
      <vt:lpstr>Presentación de PowerPoint</vt:lpstr>
      <vt:lpstr>Descripción de la propuesta de solución</vt:lpstr>
      <vt:lpstr>Presentación de PowerPoint</vt:lpstr>
      <vt:lpstr>Referencias:</vt:lpstr>
      <vt:lpstr>Referencias: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Hito 1</dc:title>
  <dc:creator>AOURUS</dc:creator>
  <cp:lastModifiedBy>AOURUS</cp:lastModifiedBy>
  <cp:revision>4</cp:revision>
  <dcterms:modified xsi:type="dcterms:W3CDTF">2021-09-26T22:01:37Z</dcterms:modified>
</cp:coreProperties>
</file>