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Oswald" panose="00000500000000000000" pitchFamily="2" charset="0"/>
      <p:regular r:id="rId23"/>
      <p:bold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Condensed Light" panose="02000000000000000000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0D2A61-32CE-4407-A712-1056C80A737E}">
  <a:tblStyle styleId="{BA0D2A61-32CE-4407-A712-1056C80A73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d05a3197d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d05a3197d1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fac2ad52ad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fac2ad52ad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d4209013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d4209013d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fac2ad52ad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fac2ad52ad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50">
                <a:solidFill>
                  <a:srgbClr val="333333"/>
                </a:solidFill>
                <a:highlight>
                  <a:srgbClr val="F5F5F5"/>
                </a:highlight>
              </a:rPr>
              <a:t>garantiza que todos los dispositivos médicos cumplan con las leyes de cumplimiento adecuadas y las necesidades del cliente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fac2ad52ad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fac2ad52ad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D45"/>
              </a:buClr>
              <a:buSzPts val="1200"/>
              <a:buFont typeface="Roboto"/>
              <a:buChar char="●"/>
            </a:pPr>
            <a:r>
              <a:rPr lang="es" sz="1200">
                <a:solidFill>
                  <a:srgbClr val="363D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Segmente el pie en tres regiones clave para un análisis más detallado: talón, metatarsianos y pie total</a:t>
            </a:r>
            <a:endParaRPr sz="1200">
              <a:solidFill>
                <a:srgbClr val="363D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d46b06be79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d46b06be79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d46b06be79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d46b06be79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requerimientos funcionales son: Medición de la angulación de la rodilla mediante un goniómtro electrónico. Almacenamiento de datos, Envío de datos en tiempo real , conectividad a una red de internet y facilidad en la recarga de energía para que su función no sea interrumpida.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fac2ad52ad_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fac2ad52ad_4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 cuanto a los requerimientos no funcionales: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dispositivos debe ser de bajo costo para que sea atractivo en el mercado, debe ser ergonómico para que el paciente pueda usarlo durante sus actividades cotidianas , portable para que no genere ninguna molestia , de un uso fácil y preciso para la obtención de datos,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d4209013d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d4209013d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d4209013d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d4209013d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d46b06be79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d46b06be79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d46b06be7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d46b06be7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fac2ad52a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fac2ad52a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fac2ad52ad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fac2ad52ad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fac2ad52a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fac2ad52a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fac2ad52ad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fac2ad52ad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353373"/>
            <a:ext cx="3852000" cy="171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7500" y="3143173"/>
            <a:ext cx="2517000" cy="45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720975" y="4605250"/>
            <a:ext cx="8430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3402779" y="1818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2" hasCustomPrompt="1"/>
          </p:nvPr>
        </p:nvSpPr>
        <p:spPr>
          <a:xfrm>
            <a:off x="3402779" y="12258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3402779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3"/>
          </p:nvPr>
        </p:nvSpPr>
        <p:spPr>
          <a:xfrm>
            <a:off x="6086579" y="1818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4" hasCustomPrompt="1"/>
          </p:nvPr>
        </p:nvSpPr>
        <p:spPr>
          <a:xfrm>
            <a:off x="6086579" y="12258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5"/>
          </p:nvPr>
        </p:nvSpPr>
        <p:spPr>
          <a:xfrm>
            <a:off x="6086579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6"/>
          </p:nvPr>
        </p:nvSpPr>
        <p:spPr>
          <a:xfrm>
            <a:off x="3402779" y="36083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7" hasCustomPrompt="1"/>
          </p:nvPr>
        </p:nvSpPr>
        <p:spPr>
          <a:xfrm>
            <a:off x="3402779" y="3015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8"/>
          </p:nvPr>
        </p:nvSpPr>
        <p:spPr>
          <a:xfrm>
            <a:off x="3402779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9"/>
          </p:nvPr>
        </p:nvSpPr>
        <p:spPr>
          <a:xfrm>
            <a:off x="6086579" y="36083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3" hasCustomPrompt="1"/>
          </p:nvPr>
        </p:nvSpPr>
        <p:spPr>
          <a:xfrm>
            <a:off x="6086579" y="3015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4"/>
          </p:nvPr>
        </p:nvSpPr>
        <p:spPr>
          <a:xfrm>
            <a:off x="6086579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5"/>
          </p:nvPr>
        </p:nvSpPr>
        <p:spPr>
          <a:xfrm>
            <a:off x="3402775" y="542750"/>
            <a:ext cx="5021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0" name="Google Shape;120;p13"/>
          <p:cNvGrpSpPr/>
          <p:nvPr/>
        </p:nvGrpSpPr>
        <p:grpSpPr>
          <a:xfrm rot="1739513" flipH="1">
            <a:off x="8168563" y="616320"/>
            <a:ext cx="384594" cy="336240"/>
            <a:chOff x="3948000" y="3024575"/>
            <a:chExt cx="145950" cy="127600"/>
          </a:xfrm>
        </p:grpSpPr>
        <p:sp>
          <p:nvSpPr>
            <p:cNvPr id="121" name="Google Shape;121;p13"/>
            <p:cNvSpPr/>
            <p:nvPr/>
          </p:nvSpPr>
          <p:spPr>
            <a:xfrm>
              <a:off x="3948000" y="3053450"/>
              <a:ext cx="126775" cy="98725"/>
            </a:xfrm>
            <a:custGeom>
              <a:avLst/>
              <a:gdLst/>
              <a:ahLst/>
              <a:cxnLst/>
              <a:rect l="l" t="t" r="r" b="b"/>
              <a:pathLst>
                <a:path w="5071" h="3949" extrusionOk="0">
                  <a:moveTo>
                    <a:pt x="767" y="1"/>
                  </a:moveTo>
                  <a:lnTo>
                    <a:pt x="767" y="1"/>
                  </a:lnTo>
                  <a:cubicBezTo>
                    <a:pt x="0" y="1202"/>
                    <a:pt x="334" y="2770"/>
                    <a:pt x="1535" y="3537"/>
                  </a:cubicBezTo>
                  <a:cubicBezTo>
                    <a:pt x="1958" y="3815"/>
                    <a:pt x="2438" y="3948"/>
                    <a:pt x="2914" y="3948"/>
                  </a:cubicBezTo>
                  <a:cubicBezTo>
                    <a:pt x="3753" y="3948"/>
                    <a:pt x="4581" y="3535"/>
                    <a:pt x="5070" y="2770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967175" y="3024575"/>
              <a:ext cx="126775" cy="98125"/>
            </a:xfrm>
            <a:custGeom>
              <a:avLst/>
              <a:gdLst/>
              <a:ahLst/>
              <a:cxnLst/>
              <a:rect l="l" t="t" r="r" b="b"/>
              <a:pathLst>
                <a:path w="5071" h="3925" extrusionOk="0">
                  <a:moveTo>
                    <a:pt x="2160" y="0"/>
                  </a:moveTo>
                  <a:cubicBezTo>
                    <a:pt x="1316" y="0"/>
                    <a:pt x="493" y="406"/>
                    <a:pt x="0" y="1156"/>
                  </a:cubicBezTo>
                  <a:lnTo>
                    <a:pt x="4303" y="3925"/>
                  </a:lnTo>
                  <a:cubicBezTo>
                    <a:pt x="5071" y="2757"/>
                    <a:pt x="4704" y="1156"/>
                    <a:pt x="3536" y="389"/>
                  </a:cubicBezTo>
                  <a:cubicBezTo>
                    <a:pt x="3107" y="126"/>
                    <a:pt x="2630" y="0"/>
                    <a:pt x="2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13"/>
          <p:cNvGrpSpPr/>
          <p:nvPr/>
        </p:nvGrpSpPr>
        <p:grpSpPr>
          <a:xfrm rot="7683262">
            <a:off x="8521061" y="313800"/>
            <a:ext cx="254746" cy="228257"/>
            <a:chOff x="5918300" y="4988050"/>
            <a:chExt cx="256875" cy="230150"/>
          </a:xfrm>
        </p:grpSpPr>
        <p:sp>
          <p:nvSpPr>
            <p:cNvPr id="124" name="Google Shape;124;p13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title"/>
          </p:nvPr>
        </p:nvSpPr>
        <p:spPr>
          <a:xfrm>
            <a:off x="2290025" y="3654850"/>
            <a:ext cx="4563900" cy="531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ubTitle" idx="1"/>
          </p:nvPr>
        </p:nvSpPr>
        <p:spPr>
          <a:xfrm>
            <a:off x="1458125" y="1726725"/>
            <a:ext cx="6227700" cy="16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ubTitle" idx="1"/>
          </p:nvPr>
        </p:nvSpPr>
        <p:spPr>
          <a:xfrm>
            <a:off x="3041531" y="3308350"/>
            <a:ext cx="3058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/>
          </p:nvPr>
        </p:nvSpPr>
        <p:spPr>
          <a:xfrm>
            <a:off x="2558575" y="2178575"/>
            <a:ext cx="4031100" cy="10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32" name="Google Shape;132;p15"/>
          <p:cNvCxnSpPr/>
          <p:nvPr/>
        </p:nvCxnSpPr>
        <p:spPr>
          <a:xfrm>
            <a:off x="0" y="540000"/>
            <a:ext cx="2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15"/>
          <p:cNvCxnSpPr/>
          <p:nvPr/>
        </p:nvCxnSpPr>
        <p:spPr>
          <a:xfrm>
            <a:off x="7286625" y="4603500"/>
            <a:ext cx="2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4" name="Google Shape;134;p15"/>
          <p:cNvGrpSpPr/>
          <p:nvPr/>
        </p:nvGrpSpPr>
        <p:grpSpPr>
          <a:xfrm rot="2283563">
            <a:off x="520725" y="4227794"/>
            <a:ext cx="338804" cy="303555"/>
            <a:chOff x="5918300" y="4988050"/>
            <a:chExt cx="256875" cy="230150"/>
          </a:xfrm>
        </p:grpSpPr>
        <p:sp>
          <p:nvSpPr>
            <p:cNvPr id="135" name="Google Shape;135;p15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15"/>
          <p:cNvGrpSpPr/>
          <p:nvPr/>
        </p:nvGrpSpPr>
        <p:grpSpPr>
          <a:xfrm rot="-1538711">
            <a:off x="1001330" y="4111867"/>
            <a:ext cx="291954" cy="261569"/>
            <a:chOff x="5918300" y="4988050"/>
            <a:chExt cx="256875" cy="230150"/>
          </a:xfrm>
        </p:grpSpPr>
        <p:sp>
          <p:nvSpPr>
            <p:cNvPr id="138" name="Google Shape;138;p15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5"/>
          <p:cNvGrpSpPr/>
          <p:nvPr/>
        </p:nvGrpSpPr>
        <p:grpSpPr>
          <a:xfrm rot="2283325">
            <a:off x="383918" y="3770233"/>
            <a:ext cx="393459" cy="344426"/>
            <a:chOff x="5579350" y="4988075"/>
            <a:chExt cx="262600" cy="229875"/>
          </a:xfrm>
        </p:grpSpPr>
        <p:sp>
          <p:nvSpPr>
            <p:cNvPr id="141" name="Google Shape;141;p15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5"/>
          <p:cNvGrpSpPr/>
          <p:nvPr/>
        </p:nvGrpSpPr>
        <p:grpSpPr>
          <a:xfrm rot="1739488" flipH="1">
            <a:off x="7735806" y="685345"/>
            <a:ext cx="317749" cy="277799"/>
            <a:chOff x="3948000" y="3024575"/>
            <a:chExt cx="145950" cy="127600"/>
          </a:xfrm>
        </p:grpSpPr>
        <p:sp>
          <p:nvSpPr>
            <p:cNvPr id="144" name="Google Shape;144;p15"/>
            <p:cNvSpPr/>
            <p:nvPr/>
          </p:nvSpPr>
          <p:spPr>
            <a:xfrm>
              <a:off x="3948000" y="3053450"/>
              <a:ext cx="126775" cy="98725"/>
            </a:xfrm>
            <a:custGeom>
              <a:avLst/>
              <a:gdLst/>
              <a:ahLst/>
              <a:cxnLst/>
              <a:rect l="l" t="t" r="r" b="b"/>
              <a:pathLst>
                <a:path w="5071" h="3949" extrusionOk="0">
                  <a:moveTo>
                    <a:pt x="767" y="1"/>
                  </a:moveTo>
                  <a:lnTo>
                    <a:pt x="767" y="1"/>
                  </a:lnTo>
                  <a:cubicBezTo>
                    <a:pt x="0" y="1202"/>
                    <a:pt x="334" y="2770"/>
                    <a:pt x="1535" y="3537"/>
                  </a:cubicBezTo>
                  <a:cubicBezTo>
                    <a:pt x="1958" y="3815"/>
                    <a:pt x="2438" y="3948"/>
                    <a:pt x="2914" y="3948"/>
                  </a:cubicBezTo>
                  <a:cubicBezTo>
                    <a:pt x="3753" y="3948"/>
                    <a:pt x="4581" y="3535"/>
                    <a:pt x="5070" y="2770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3967175" y="3024575"/>
              <a:ext cx="126775" cy="98125"/>
            </a:xfrm>
            <a:custGeom>
              <a:avLst/>
              <a:gdLst/>
              <a:ahLst/>
              <a:cxnLst/>
              <a:rect l="l" t="t" r="r" b="b"/>
              <a:pathLst>
                <a:path w="5071" h="3925" extrusionOk="0">
                  <a:moveTo>
                    <a:pt x="2160" y="0"/>
                  </a:moveTo>
                  <a:cubicBezTo>
                    <a:pt x="1316" y="0"/>
                    <a:pt x="493" y="406"/>
                    <a:pt x="0" y="1156"/>
                  </a:cubicBezTo>
                  <a:lnTo>
                    <a:pt x="4303" y="3925"/>
                  </a:lnTo>
                  <a:cubicBezTo>
                    <a:pt x="5071" y="2757"/>
                    <a:pt x="4704" y="1156"/>
                    <a:pt x="3536" y="389"/>
                  </a:cubicBezTo>
                  <a:cubicBezTo>
                    <a:pt x="3107" y="126"/>
                    <a:pt x="2630" y="0"/>
                    <a:pt x="2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15"/>
          <p:cNvGrpSpPr/>
          <p:nvPr/>
        </p:nvGrpSpPr>
        <p:grpSpPr>
          <a:xfrm rot="1739488" flipH="1">
            <a:off x="7921157" y="316431"/>
            <a:ext cx="539270" cy="348827"/>
            <a:chOff x="4289900" y="2977375"/>
            <a:chExt cx="247700" cy="160225"/>
          </a:xfrm>
        </p:grpSpPr>
        <p:sp>
          <p:nvSpPr>
            <p:cNvPr id="147" name="Google Shape;147;p15"/>
            <p:cNvSpPr/>
            <p:nvPr/>
          </p:nvSpPr>
          <p:spPr>
            <a:xfrm>
              <a:off x="4394150" y="3015100"/>
              <a:ext cx="143450" cy="122500"/>
            </a:xfrm>
            <a:custGeom>
              <a:avLst/>
              <a:gdLst/>
              <a:ahLst/>
              <a:cxnLst/>
              <a:rect l="l" t="t" r="r" b="b"/>
              <a:pathLst>
                <a:path w="5738" h="4900" extrusionOk="0">
                  <a:moveTo>
                    <a:pt x="1601" y="1"/>
                  </a:moveTo>
                  <a:lnTo>
                    <a:pt x="0" y="3370"/>
                  </a:lnTo>
                  <a:lnTo>
                    <a:pt x="2802" y="4704"/>
                  </a:lnTo>
                  <a:cubicBezTo>
                    <a:pt x="3068" y="4837"/>
                    <a:pt x="3351" y="4900"/>
                    <a:pt x="3628" y="4900"/>
                  </a:cubicBezTo>
                  <a:cubicBezTo>
                    <a:pt x="4325" y="4900"/>
                    <a:pt x="4994" y="4505"/>
                    <a:pt x="5304" y="3837"/>
                  </a:cubicBezTo>
                  <a:cubicBezTo>
                    <a:pt x="5738" y="2903"/>
                    <a:pt x="5337" y="1802"/>
                    <a:pt x="4403" y="1335"/>
                  </a:cubicBezTo>
                  <a:lnTo>
                    <a:pt x="16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4289900" y="2977375"/>
              <a:ext cx="144300" cy="121975"/>
            </a:xfrm>
            <a:custGeom>
              <a:avLst/>
              <a:gdLst/>
              <a:ahLst/>
              <a:cxnLst/>
              <a:rect l="l" t="t" r="r" b="b"/>
              <a:pathLst>
                <a:path w="5772" h="4879" extrusionOk="0">
                  <a:moveTo>
                    <a:pt x="2149" y="0"/>
                  </a:moveTo>
                  <a:cubicBezTo>
                    <a:pt x="1450" y="0"/>
                    <a:pt x="783" y="397"/>
                    <a:pt x="468" y="1076"/>
                  </a:cubicBezTo>
                  <a:cubicBezTo>
                    <a:pt x="1" y="1977"/>
                    <a:pt x="401" y="3111"/>
                    <a:pt x="1335" y="3544"/>
                  </a:cubicBezTo>
                  <a:lnTo>
                    <a:pt x="4170" y="4879"/>
                  </a:lnTo>
                  <a:lnTo>
                    <a:pt x="5771" y="1510"/>
                  </a:lnTo>
                  <a:lnTo>
                    <a:pt x="2936" y="175"/>
                  </a:lnTo>
                  <a:cubicBezTo>
                    <a:pt x="2681" y="57"/>
                    <a:pt x="2413" y="0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15"/>
          <p:cNvGrpSpPr/>
          <p:nvPr/>
        </p:nvGrpSpPr>
        <p:grpSpPr>
          <a:xfrm rot="1739488" flipH="1">
            <a:off x="8443779" y="1024361"/>
            <a:ext cx="452131" cy="457955"/>
            <a:chOff x="3510175" y="2983025"/>
            <a:chExt cx="207675" cy="210350"/>
          </a:xfrm>
        </p:grpSpPr>
        <p:sp>
          <p:nvSpPr>
            <p:cNvPr id="150" name="Google Shape;150;p15"/>
            <p:cNvSpPr/>
            <p:nvPr/>
          </p:nvSpPr>
          <p:spPr>
            <a:xfrm>
              <a:off x="3578550" y="2983025"/>
              <a:ext cx="139300" cy="136350"/>
            </a:xfrm>
            <a:custGeom>
              <a:avLst/>
              <a:gdLst/>
              <a:ahLst/>
              <a:cxnLst/>
              <a:rect l="l" t="t" r="r" b="b"/>
              <a:pathLst>
                <a:path w="5572" h="5454" extrusionOk="0">
                  <a:moveTo>
                    <a:pt x="3481" y="0"/>
                  </a:moveTo>
                  <a:cubicBezTo>
                    <a:pt x="2967" y="0"/>
                    <a:pt x="2462" y="218"/>
                    <a:pt x="2102" y="650"/>
                  </a:cubicBezTo>
                  <a:lnTo>
                    <a:pt x="1" y="2985"/>
                  </a:lnTo>
                  <a:lnTo>
                    <a:pt x="2803" y="5453"/>
                  </a:lnTo>
                  <a:lnTo>
                    <a:pt x="4871" y="3118"/>
                  </a:lnTo>
                  <a:cubicBezTo>
                    <a:pt x="5572" y="2351"/>
                    <a:pt x="5505" y="1150"/>
                    <a:pt x="4738" y="483"/>
                  </a:cubicBezTo>
                  <a:cubicBezTo>
                    <a:pt x="4368" y="160"/>
                    <a:pt x="3921" y="0"/>
                    <a:pt x="3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510175" y="3057625"/>
              <a:ext cx="138450" cy="135750"/>
            </a:xfrm>
            <a:custGeom>
              <a:avLst/>
              <a:gdLst/>
              <a:ahLst/>
              <a:cxnLst/>
              <a:rect l="l" t="t" r="r" b="b"/>
              <a:pathLst>
                <a:path w="5538" h="5430" extrusionOk="0">
                  <a:moveTo>
                    <a:pt x="2769" y="1"/>
                  </a:moveTo>
                  <a:lnTo>
                    <a:pt x="668" y="2336"/>
                  </a:lnTo>
                  <a:cubicBezTo>
                    <a:pt x="1" y="3103"/>
                    <a:pt x="67" y="4270"/>
                    <a:pt x="835" y="4971"/>
                  </a:cubicBezTo>
                  <a:cubicBezTo>
                    <a:pt x="1187" y="5277"/>
                    <a:pt x="1624" y="5429"/>
                    <a:pt x="2061" y="5429"/>
                  </a:cubicBezTo>
                  <a:cubicBezTo>
                    <a:pt x="2576" y="5429"/>
                    <a:pt x="3091" y="5219"/>
                    <a:pt x="3470" y="4804"/>
                  </a:cubicBezTo>
                  <a:lnTo>
                    <a:pt x="5538" y="246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720000" y="1207825"/>
            <a:ext cx="4177200" cy="9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1"/>
          </p:nvPr>
        </p:nvSpPr>
        <p:spPr>
          <a:xfrm>
            <a:off x="720000" y="2196100"/>
            <a:ext cx="3840000" cy="20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5" name="Google Shape;155;p16"/>
          <p:cNvCxnSpPr/>
          <p:nvPr/>
        </p:nvCxnSpPr>
        <p:spPr>
          <a:xfrm>
            <a:off x="4490100" y="540004"/>
            <a:ext cx="4653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4225200" y="1091900"/>
            <a:ext cx="4198800" cy="9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4225200" y="2035700"/>
            <a:ext cx="3852000" cy="25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cxnSp>
        <p:nvCxnSpPr>
          <p:cNvPr id="159" name="Google Shape;159;p17"/>
          <p:cNvCxnSpPr/>
          <p:nvPr/>
        </p:nvCxnSpPr>
        <p:spPr>
          <a:xfrm>
            <a:off x="3534000" y="542854"/>
            <a:ext cx="5665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5864475" y="1636825"/>
            <a:ext cx="2559600" cy="9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1"/>
          </p:nvPr>
        </p:nvSpPr>
        <p:spPr>
          <a:xfrm>
            <a:off x="5864475" y="2571750"/>
            <a:ext cx="25596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726425" y="1360225"/>
            <a:ext cx="28566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1"/>
          </p:nvPr>
        </p:nvSpPr>
        <p:spPr>
          <a:xfrm>
            <a:off x="726425" y="1941025"/>
            <a:ext cx="28566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19"/>
          <p:cNvGrpSpPr/>
          <p:nvPr/>
        </p:nvGrpSpPr>
        <p:grpSpPr>
          <a:xfrm>
            <a:off x="605288" y="296779"/>
            <a:ext cx="786813" cy="608453"/>
            <a:chOff x="1260175" y="3413025"/>
            <a:chExt cx="257625" cy="199225"/>
          </a:xfrm>
        </p:grpSpPr>
        <p:sp>
          <p:nvSpPr>
            <p:cNvPr id="167" name="Google Shape;167;p19"/>
            <p:cNvSpPr/>
            <p:nvPr/>
          </p:nvSpPr>
          <p:spPr>
            <a:xfrm>
              <a:off x="1396200" y="3504500"/>
              <a:ext cx="121600" cy="107750"/>
            </a:xfrm>
            <a:custGeom>
              <a:avLst/>
              <a:gdLst/>
              <a:ahLst/>
              <a:cxnLst/>
              <a:rect l="l" t="t" r="r" b="b"/>
              <a:pathLst>
                <a:path w="4864" h="4310" extrusionOk="0">
                  <a:moveTo>
                    <a:pt x="2450" y="1"/>
                  </a:moveTo>
                  <a:cubicBezTo>
                    <a:pt x="2014" y="1"/>
                    <a:pt x="1571" y="135"/>
                    <a:pt x="1185" y="412"/>
                  </a:cubicBezTo>
                  <a:cubicBezTo>
                    <a:pt x="213" y="1111"/>
                    <a:pt x="0" y="2448"/>
                    <a:pt x="669" y="3421"/>
                  </a:cubicBezTo>
                  <a:cubicBezTo>
                    <a:pt x="1095" y="3995"/>
                    <a:pt x="1758" y="4310"/>
                    <a:pt x="2431" y="4310"/>
                  </a:cubicBezTo>
                  <a:cubicBezTo>
                    <a:pt x="2862" y="4310"/>
                    <a:pt x="3298" y="4180"/>
                    <a:pt x="3678" y="3907"/>
                  </a:cubicBezTo>
                  <a:cubicBezTo>
                    <a:pt x="4651" y="3208"/>
                    <a:pt x="4863" y="1871"/>
                    <a:pt x="4164" y="898"/>
                  </a:cubicBezTo>
                  <a:cubicBezTo>
                    <a:pt x="3761" y="311"/>
                    <a:pt x="3113" y="1"/>
                    <a:pt x="2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1415175" y="3525425"/>
              <a:ext cx="84375" cy="65375"/>
            </a:xfrm>
            <a:custGeom>
              <a:avLst/>
              <a:gdLst/>
              <a:ahLst/>
              <a:cxnLst/>
              <a:rect l="l" t="t" r="r" b="b"/>
              <a:pathLst>
                <a:path w="3375" h="2615" extrusionOk="0">
                  <a:moveTo>
                    <a:pt x="3101" y="0"/>
                  </a:moveTo>
                  <a:lnTo>
                    <a:pt x="1" y="2219"/>
                  </a:lnTo>
                  <a:lnTo>
                    <a:pt x="305" y="2614"/>
                  </a:lnTo>
                  <a:lnTo>
                    <a:pt x="3375" y="395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1315775" y="3413025"/>
              <a:ext cx="79050" cy="69900"/>
            </a:xfrm>
            <a:custGeom>
              <a:avLst/>
              <a:gdLst/>
              <a:ahLst/>
              <a:cxnLst/>
              <a:rect l="l" t="t" r="r" b="b"/>
              <a:pathLst>
                <a:path w="3162" h="2796" extrusionOk="0">
                  <a:moveTo>
                    <a:pt x="1583" y="1"/>
                  </a:moveTo>
                  <a:cubicBezTo>
                    <a:pt x="1300" y="1"/>
                    <a:pt x="1011" y="84"/>
                    <a:pt x="760" y="251"/>
                  </a:cubicBezTo>
                  <a:cubicBezTo>
                    <a:pt x="152" y="707"/>
                    <a:pt x="0" y="1588"/>
                    <a:pt x="456" y="2227"/>
                  </a:cubicBezTo>
                  <a:cubicBezTo>
                    <a:pt x="714" y="2595"/>
                    <a:pt x="1139" y="2796"/>
                    <a:pt x="1575" y="2796"/>
                  </a:cubicBezTo>
                  <a:cubicBezTo>
                    <a:pt x="1860" y="2796"/>
                    <a:pt x="2150" y="2710"/>
                    <a:pt x="2401" y="2531"/>
                  </a:cubicBezTo>
                  <a:cubicBezTo>
                    <a:pt x="3009" y="2075"/>
                    <a:pt x="3161" y="1224"/>
                    <a:pt x="2705" y="585"/>
                  </a:cubicBezTo>
                  <a:cubicBezTo>
                    <a:pt x="2447" y="198"/>
                    <a:pt x="2021" y="1"/>
                    <a:pt x="1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1334775" y="3420800"/>
              <a:ext cx="41800" cy="54750"/>
            </a:xfrm>
            <a:custGeom>
              <a:avLst/>
              <a:gdLst/>
              <a:ahLst/>
              <a:cxnLst/>
              <a:rect l="l" t="t" r="r" b="b"/>
              <a:pathLst>
                <a:path w="1672" h="2190" extrusionOk="0">
                  <a:moveTo>
                    <a:pt x="243" y="1"/>
                  </a:moveTo>
                  <a:lnTo>
                    <a:pt x="0" y="183"/>
                  </a:lnTo>
                  <a:lnTo>
                    <a:pt x="1429" y="2189"/>
                  </a:lnTo>
                  <a:lnTo>
                    <a:pt x="1672" y="200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1260175" y="3513700"/>
              <a:ext cx="107175" cy="94900"/>
            </a:xfrm>
            <a:custGeom>
              <a:avLst/>
              <a:gdLst/>
              <a:ahLst/>
              <a:cxnLst/>
              <a:rect l="l" t="t" r="r" b="b"/>
              <a:pathLst>
                <a:path w="4287" h="3796" extrusionOk="0">
                  <a:moveTo>
                    <a:pt x="2119" y="0"/>
                  </a:moveTo>
                  <a:cubicBezTo>
                    <a:pt x="1743" y="0"/>
                    <a:pt x="1363" y="112"/>
                    <a:pt x="1034" y="348"/>
                  </a:cubicBezTo>
                  <a:cubicBezTo>
                    <a:pt x="183" y="956"/>
                    <a:pt x="0" y="2141"/>
                    <a:pt x="608" y="2992"/>
                  </a:cubicBezTo>
                  <a:cubicBezTo>
                    <a:pt x="981" y="3514"/>
                    <a:pt x="1559" y="3796"/>
                    <a:pt x="2147" y="3796"/>
                  </a:cubicBezTo>
                  <a:cubicBezTo>
                    <a:pt x="2518" y="3796"/>
                    <a:pt x="2893" y="3683"/>
                    <a:pt x="3222" y="3448"/>
                  </a:cubicBezTo>
                  <a:cubicBezTo>
                    <a:pt x="4073" y="2840"/>
                    <a:pt x="4286" y="1655"/>
                    <a:pt x="3678" y="804"/>
                  </a:cubicBezTo>
                  <a:cubicBezTo>
                    <a:pt x="3305" y="282"/>
                    <a:pt x="2716" y="0"/>
                    <a:pt x="2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1272325" y="3548975"/>
              <a:ext cx="83625" cy="24350"/>
            </a:xfrm>
            <a:custGeom>
              <a:avLst/>
              <a:gdLst/>
              <a:ahLst/>
              <a:cxnLst/>
              <a:rect l="l" t="t" r="r" b="b"/>
              <a:pathLst>
                <a:path w="3345" h="974" extrusionOk="0">
                  <a:moveTo>
                    <a:pt x="61" y="0"/>
                  </a:moveTo>
                  <a:lnTo>
                    <a:pt x="1" y="426"/>
                  </a:lnTo>
                  <a:lnTo>
                    <a:pt x="3283" y="973"/>
                  </a:lnTo>
                  <a:lnTo>
                    <a:pt x="3344" y="54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1"/>
          </p:nvPr>
        </p:nvSpPr>
        <p:spPr>
          <a:xfrm>
            <a:off x="720000" y="1230925"/>
            <a:ext cx="3475200" cy="35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2"/>
          </p:nvPr>
        </p:nvSpPr>
        <p:spPr>
          <a:xfrm>
            <a:off x="4572000" y="1758463"/>
            <a:ext cx="2839800" cy="10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cxnSp>
        <p:nvCxnSpPr>
          <p:cNvPr id="177" name="Google Shape;177;p20"/>
          <p:cNvCxnSpPr/>
          <p:nvPr/>
        </p:nvCxnSpPr>
        <p:spPr>
          <a:xfrm>
            <a:off x="0" y="540000"/>
            <a:ext cx="1986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720000" y="53406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 idx="2"/>
          </p:nvPr>
        </p:nvSpPr>
        <p:spPr>
          <a:xfrm>
            <a:off x="990296" y="2399452"/>
            <a:ext cx="162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ubTitle" idx="1"/>
          </p:nvPr>
        </p:nvSpPr>
        <p:spPr>
          <a:xfrm>
            <a:off x="995725" y="3133050"/>
            <a:ext cx="1622100" cy="9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 idx="3"/>
          </p:nvPr>
        </p:nvSpPr>
        <p:spPr>
          <a:xfrm>
            <a:off x="3771292" y="2399452"/>
            <a:ext cx="162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ubTitle" idx="4"/>
          </p:nvPr>
        </p:nvSpPr>
        <p:spPr>
          <a:xfrm>
            <a:off x="3753708" y="3132950"/>
            <a:ext cx="1622100" cy="9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title" idx="5"/>
          </p:nvPr>
        </p:nvSpPr>
        <p:spPr>
          <a:xfrm>
            <a:off x="6517119" y="2399452"/>
            <a:ext cx="162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subTitle" idx="6"/>
          </p:nvPr>
        </p:nvSpPr>
        <p:spPr>
          <a:xfrm>
            <a:off x="6522548" y="3132950"/>
            <a:ext cx="1622100" cy="9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" name="Google Shape;186;p21"/>
          <p:cNvGrpSpPr/>
          <p:nvPr/>
        </p:nvGrpSpPr>
        <p:grpSpPr>
          <a:xfrm rot="1739571" flipH="1">
            <a:off x="8217472" y="348482"/>
            <a:ext cx="291990" cy="255279"/>
            <a:chOff x="3948000" y="3024575"/>
            <a:chExt cx="145950" cy="127600"/>
          </a:xfrm>
        </p:grpSpPr>
        <p:sp>
          <p:nvSpPr>
            <p:cNvPr id="187" name="Google Shape;187;p21"/>
            <p:cNvSpPr/>
            <p:nvPr/>
          </p:nvSpPr>
          <p:spPr>
            <a:xfrm>
              <a:off x="3948000" y="3053450"/>
              <a:ext cx="126775" cy="98725"/>
            </a:xfrm>
            <a:custGeom>
              <a:avLst/>
              <a:gdLst/>
              <a:ahLst/>
              <a:cxnLst/>
              <a:rect l="l" t="t" r="r" b="b"/>
              <a:pathLst>
                <a:path w="5071" h="3949" extrusionOk="0">
                  <a:moveTo>
                    <a:pt x="767" y="1"/>
                  </a:moveTo>
                  <a:lnTo>
                    <a:pt x="767" y="1"/>
                  </a:lnTo>
                  <a:cubicBezTo>
                    <a:pt x="0" y="1202"/>
                    <a:pt x="334" y="2770"/>
                    <a:pt x="1535" y="3537"/>
                  </a:cubicBezTo>
                  <a:cubicBezTo>
                    <a:pt x="1958" y="3815"/>
                    <a:pt x="2438" y="3948"/>
                    <a:pt x="2914" y="3948"/>
                  </a:cubicBezTo>
                  <a:cubicBezTo>
                    <a:pt x="3753" y="3948"/>
                    <a:pt x="4581" y="3535"/>
                    <a:pt x="5070" y="2770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3967175" y="3024575"/>
              <a:ext cx="126775" cy="98125"/>
            </a:xfrm>
            <a:custGeom>
              <a:avLst/>
              <a:gdLst/>
              <a:ahLst/>
              <a:cxnLst/>
              <a:rect l="l" t="t" r="r" b="b"/>
              <a:pathLst>
                <a:path w="5071" h="3925" extrusionOk="0">
                  <a:moveTo>
                    <a:pt x="2160" y="0"/>
                  </a:moveTo>
                  <a:cubicBezTo>
                    <a:pt x="1316" y="0"/>
                    <a:pt x="493" y="406"/>
                    <a:pt x="0" y="1156"/>
                  </a:cubicBezTo>
                  <a:lnTo>
                    <a:pt x="4303" y="3925"/>
                  </a:lnTo>
                  <a:cubicBezTo>
                    <a:pt x="5071" y="2757"/>
                    <a:pt x="4704" y="1156"/>
                    <a:pt x="3536" y="389"/>
                  </a:cubicBezTo>
                  <a:cubicBezTo>
                    <a:pt x="3107" y="126"/>
                    <a:pt x="2630" y="0"/>
                    <a:pt x="2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1"/>
          <p:cNvGrpSpPr/>
          <p:nvPr/>
        </p:nvGrpSpPr>
        <p:grpSpPr>
          <a:xfrm rot="1739571" flipH="1">
            <a:off x="8527814" y="489916"/>
            <a:ext cx="415478" cy="420830"/>
            <a:chOff x="3510175" y="2983025"/>
            <a:chExt cx="207675" cy="210350"/>
          </a:xfrm>
        </p:grpSpPr>
        <p:sp>
          <p:nvSpPr>
            <p:cNvPr id="190" name="Google Shape;190;p21"/>
            <p:cNvSpPr/>
            <p:nvPr/>
          </p:nvSpPr>
          <p:spPr>
            <a:xfrm>
              <a:off x="3578550" y="2983025"/>
              <a:ext cx="139300" cy="136350"/>
            </a:xfrm>
            <a:custGeom>
              <a:avLst/>
              <a:gdLst/>
              <a:ahLst/>
              <a:cxnLst/>
              <a:rect l="l" t="t" r="r" b="b"/>
              <a:pathLst>
                <a:path w="5572" h="5454" extrusionOk="0">
                  <a:moveTo>
                    <a:pt x="3481" y="0"/>
                  </a:moveTo>
                  <a:cubicBezTo>
                    <a:pt x="2967" y="0"/>
                    <a:pt x="2462" y="218"/>
                    <a:pt x="2102" y="650"/>
                  </a:cubicBezTo>
                  <a:lnTo>
                    <a:pt x="1" y="2985"/>
                  </a:lnTo>
                  <a:lnTo>
                    <a:pt x="2803" y="5453"/>
                  </a:lnTo>
                  <a:lnTo>
                    <a:pt x="4871" y="3118"/>
                  </a:lnTo>
                  <a:cubicBezTo>
                    <a:pt x="5572" y="2351"/>
                    <a:pt x="5505" y="1150"/>
                    <a:pt x="4738" y="483"/>
                  </a:cubicBezTo>
                  <a:cubicBezTo>
                    <a:pt x="4368" y="160"/>
                    <a:pt x="3921" y="0"/>
                    <a:pt x="3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3510175" y="3057625"/>
              <a:ext cx="138450" cy="135750"/>
            </a:xfrm>
            <a:custGeom>
              <a:avLst/>
              <a:gdLst/>
              <a:ahLst/>
              <a:cxnLst/>
              <a:rect l="l" t="t" r="r" b="b"/>
              <a:pathLst>
                <a:path w="5538" h="5430" extrusionOk="0">
                  <a:moveTo>
                    <a:pt x="2769" y="1"/>
                  </a:moveTo>
                  <a:lnTo>
                    <a:pt x="668" y="2336"/>
                  </a:lnTo>
                  <a:cubicBezTo>
                    <a:pt x="1" y="3103"/>
                    <a:pt x="67" y="4270"/>
                    <a:pt x="835" y="4971"/>
                  </a:cubicBezTo>
                  <a:cubicBezTo>
                    <a:pt x="1187" y="5277"/>
                    <a:pt x="1624" y="5429"/>
                    <a:pt x="2061" y="5429"/>
                  </a:cubicBezTo>
                  <a:cubicBezTo>
                    <a:pt x="2576" y="5429"/>
                    <a:pt x="3091" y="5219"/>
                    <a:pt x="3470" y="4804"/>
                  </a:cubicBezTo>
                  <a:lnTo>
                    <a:pt x="5538" y="246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2" name="Google Shape;192;p21"/>
          <p:cNvCxnSpPr/>
          <p:nvPr/>
        </p:nvCxnSpPr>
        <p:spPr>
          <a:xfrm>
            <a:off x="0" y="540379"/>
            <a:ext cx="3338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1"/>
          <p:cNvCxnSpPr/>
          <p:nvPr/>
        </p:nvCxnSpPr>
        <p:spPr>
          <a:xfrm>
            <a:off x="720975" y="4605250"/>
            <a:ext cx="8430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876800" y="2359325"/>
            <a:ext cx="3547200" cy="8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4876800" y="1477262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876800" y="3035937"/>
            <a:ext cx="2731200" cy="6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5732425" y="4602050"/>
            <a:ext cx="33717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7" name="Google Shape;17;p3"/>
          <p:cNvCxnSpPr/>
          <p:nvPr/>
        </p:nvCxnSpPr>
        <p:spPr>
          <a:xfrm>
            <a:off x="5732425" y="540000"/>
            <a:ext cx="33717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title" idx="2"/>
          </p:nvPr>
        </p:nvSpPr>
        <p:spPr>
          <a:xfrm>
            <a:off x="720000" y="3185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subTitle" idx="1"/>
          </p:nvPr>
        </p:nvSpPr>
        <p:spPr>
          <a:xfrm>
            <a:off x="720000" y="3771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title" idx="3"/>
          </p:nvPr>
        </p:nvSpPr>
        <p:spPr>
          <a:xfrm>
            <a:off x="3403800" y="3185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subTitle" idx="4"/>
          </p:nvPr>
        </p:nvSpPr>
        <p:spPr>
          <a:xfrm>
            <a:off x="3403800" y="3771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title" idx="5"/>
          </p:nvPr>
        </p:nvSpPr>
        <p:spPr>
          <a:xfrm>
            <a:off x="6087600" y="3185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subTitle" idx="6"/>
          </p:nvPr>
        </p:nvSpPr>
        <p:spPr>
          <a:xfrm>
            <a:off x="6087600" y="3771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2" name="Google Shape;202;p22"/>
          <p:cNvGrpSpPr/>
          <p:nvPr/>
        </p:nvGrpSpPr>
        <p:grpSpPr>
          <a:xfrm rot="-1739534">
            <a:off x="952882" y="697123"/>
            <a:ext cx="295609" cy="258443"/>
            <a:chOff x="3948000" y="3024575"/>
            <a:chExt cx="145950" cy="127600"/>
          </a:xfrm>
        </p:grpSpPr>
        <p:sp>
          <p:nvSpPr>
            <p:cNvPr id="203" name="Google Shape;203;p22"/>
            <p:cNvSpPr/>
            <p:nvPr/>
          </p:nvSpPr>
          <p:spPr>
            <a:xfrm>
              <a:off x="3948000" y="3053450"/>
              <a:ext cx="126775" cy="98725"/>
            </a:xfrm>
            <a:custGeom>
              <a:avLst/>
              <a:gdLst/>
              <a:ahLst/>
              <a:cxnLst/>
              <a:rect l="l" t="t" r="r" b="b"/>
              <a:pathLst>
                <a:path w="5071" h="3949" extrusionOk="0">
                  <a:moveTo>
                    <a:pt x="767" y="1"/>
                  </a:moveTo>
                  <a:lnTo>
                    <a:pt x="767" y="1"/>
                  </a:lnTo>
                  <a:cubicBezTo>
                    <a:pt x="0" y="1202"/>
                    <a:pt x="334" y="2770"/>
                    <a:pt x="1535" y="3537"/>
                  </a:cubicBezTo>
                  <a:cubicBezTo>
                    <a:pt x="1958" y="3815"/>
                    <a:pt x="2438" y="3948"/>
                    <a:pt x="2914" y="3948"/>
                  </a:cubicBezTo>
                  <a:cubicBezTo>
                    <a:pt x="3753" y="3948"/>
                    <a:pt x="4581" y="3535"/>
                    <a:pt x="5070" y="2770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3967175" y="3024575"/>
              <a:ext cx="126775" cy="98125"/>
            </a:xfrm>
            <a:custGeom>
              <a:avLst/>
              <a:gdLst/>
              <a:ahLst/>
              <a:cxnLst/>
              <a:rect l="l" t="t" r="r" b="b"/>
              <a:pathLst>
                <a:path w="5071" h="3925" extrusionOk="0">
                  <a:moveTo>
                    <a:pt x="2160" y="0"/>
                  </a:moveTo>
                  <a:cubicBezTo>
                    <a:pt x="1316" y="0"/>
                    <a:pt x="493" y="406"/>
                    <a:pt x="0" y="1156"/>
                  </a:cubicBezTo>
                  <a:lnTo>
                    <a:pt x="4303" y="3925"/>
                  </a:lnTo>
                  <a:cubicBezTo>
                    <a:pt x="5071" y="2757"/>
                    <a:pt x="4704" y="1156"/>
                    <a:pt x="3536" y="389"/>
                  </a:cubicBezTo>
                  <a:cubicBezTo>
                    <a:pt x="3107" y="126"/>
                    <a:pt x="2630" y="0"/>
                    <a:pt x="2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22"/>
          <p:cNvGrpSpPr/>
          <p:nvPr/>
        </p:nvGrpSpPr>
        <p:grpSpPr>
          <a:xfrm rot="-1739534">
            <a:off x="469154" y="377739"/>
            <a:ext cx="501695" cy="324522"/>
            <a:chOff x="4289900" y="2977375"/>
            <a:chExt cx="247700" cy="160225"/>
          </a:xfrm>
        </p:grpSpPr>
        <p:sp>
          <p:nvSpPr>
            <p:cNvPr id="206" name="Google Shape;206;p22"/>
            <p:cNvSpPr/>
            <p:nvPr/>
          </p:nvSpPr>
          <p:spPr>
            <a:xfrm>
              <a:off x="4394150" y="3015100"/>
              <a:ext cx="143450" cy="122500"/>
            </a:xfrm>
            <a:custGeom>
              <a:avLst/>
              <a:gdLst/>
              <a:ahLst/>
              <a:cxnLst/>
              <a:rect l="l" t="t" r="r" b="b"/>
              <a:pathLst>
                <a:path w="5738" h="4900" extrusionOk="0">
                  <a:moveTo>
                    <a:pt x="1601" y="1"/>
                  </a:moveTo>
                  <a:lnTo>
                    <a:pt x="0" y="3370"/>
                  </a:lnTo>
                  <a:lnTo>
                    <a:pt x="2802" y="4704"/>
                  </a:lnTo>
                  <a:cubicBezTo>
                    <a:pt x="3068" y="4837"/>
                    <a:pt x="3351" y="4900"/>
                    <a:pt x="3628" y="4900"/>
                  </a:cubicBezTo>
                  <a:cubicBezTo>
                    <a:pt x="4325" y="4900"/>
                    <a:pt x="4994" y="4505"/>
                    <a:pt x="5304" y="3837"/>
                  </a:cubicBezTo>
                  <a:cubicBezTo>
                    <a:pt x="5738" y="2903"/>
                    <a:pt x="5337" y="1802"/>
                    <a:pt x="4403" y="1335"/>
                  </a:cubicBezTo>
                  <a:lnTo>
                    <a:pt x="16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4289900" y="2977375"/>
              <a:ext cx="144300" cy="121975"/>
            </a:xfrm>
            <a:custGeom>
              <a:avLst/>
              <a:gdLst/>
              <a:ahLst/>
              <a:cxnLst/>
              <a:rect l="l" t="t" r="r" b="b"/>
              <a:pathLst>
                <a:path w="5772" h="4879" extrusionOk="0">
                  <a:moveTo>
                    <a:pt x="2149" y="0"/>
                  </a:moveTo>
                  <a:cubicBezTo>
                    <a:pt x="1450" y="0"/>
                    <a:pt x="783" y="397"/>
                    <a:pt x="468" y="1076"/>
                  </a:cubicBezTo>
                  <a:cubicBezTo>
                    <a:pt x="1" y="1977"/>
                    <a:pt x="401" y="3111"/>
                    <a:pt x="1335" y="3544"/>
                  </a:cubicBezTo>
                  <a:lnTo>
                    <a:pt x="4170" y="4879"/>
                  </a:lnTo>
                  <a:lnTo>
                    <a:pt x="5771" y="1510"/>
                  </a:lnTo>
                  <a:lnTo>
                    <a:pt x="2936" y="175"/>
                  </a:lnTo>
                  <a:cubicBezTo>
                    <a:pt x="2681" y="57"/>
                    <a:pt x="2413" y="0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22"/>
          <p:cNvGrpSpPr/>
          <p:nvPr/>
        </p:nvGrpSpPr>
        <p:grpSpPr>
          <a:xfrm rot="-303482" flipH="1">
            <a:off x="8272739" y="390517"/>
            <a:ext cx="710359" cy="411739"/>
            <a:chOff x="1260175" y="3462925"/>
            <a:chExt cx="257625" cy="149325"/>
          </a:xfrm>
        </p:grpSpPr>
        <p:sp>
          <p:nvSpPr>
            <p:cNvPr id="209" name="Google Shape;209;p22"/>
            <p:cNvSpPr/>
            <p:nvPr/>
          </p:nvSpPr>
          <p:spPr>
            <a:xfrm>
              <a:off x="1396200" y="3504500"/>
              <a:ext cx="121600" cy="107750"/>
            </a:xfrm>
            <a:custGeom>
              <a:avLst/>
              <a:gdLst/>
              <a:ahLst/>
              <a:cxnLst/>
              <a:rect l="l" t="t" r="r" b="b"/>
              <a:pathLst>
                <a:path w="4864" h="4310" extrusionOk="0">
                  <a:moveTo>
                    <a:pt x="2450" y="1"/>
                  </a:moveTo>
                  <a:cubicBezTo>
                    <a:pt x="2014" y="1"/>
                    <a:pt x="1571" y="135"/>
                    <a:pt x="1185" y="412"/>
                  </a:cubicBezTo>
                  <a:cubicBezTo>
                    <a:pt x="213" y="1111"/>
                    <a:pt x="0" y="2448"/>
                    <a:pt x="669" y="3421"/>
                  </a:cubicBezTo>
                  <a:cubicBezTo>
                    <a:pt x="1095" y="3995"/>
                    <a:pt x="1758" y="4310"/>
                    <a:pt x="2431" y="4310"/>
                  </a:cubicBezTo>
                  <a:cubicBezTo>
                    <a:pt x="2862" y="4310"/>
                    <a:pt x="3298" y="4180"/>
                    <a:pt x="3678" y="3907"/>
                  </a:cubicBezTo>
                  <a:cubicBezTo>
                    <a:pt x="4651" y="3208"/>
                    <a:pt x="4863" y="1871"/>
                    <a:pt x="4164" y="898"/>
                  </a:cubicBezTo>
                  <a:cubicBezTo>
                    <a:pt x="3761" y="311"/>
                    <a:pt x="3113" y="1"/>
                    <a:pt x="2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1415175" y="3525425"/>
              <a:ext cx="84375" cy="65375"/>
            </a:xfrm>
            <a:custGeom>
              <a:avLst/>
              <a:gdLst/>
              <a:ahLst/>
              <a:cxnLst/>
              <a:rect l="l" t="t" r="r" b="b"/>
              <a:pathLst>
                <a:path w="3375" h="2615" extrusionOk="0">
                  <a:moveTo>
                    <a:pt x="3101" y="0"/>
                  </a:moveTo>
                  <a:lnTo>
                    <a:pt x="1" y="2219"/>
                  </a:lnTo>
                  <a:lnTo>
                    <a:pt x="305" y="2614"/>
                  </a:lnTo>
                  <a:lnTo>
                    <a:pt x="3375" y="395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1340725" y="3462925"/>
              <a:ext cx="79050" cy="69900"/>
            </a:xfrm>
            <a:custGeom>
              <a:avLst/>
              <a:gdLst/>
              <a:ahLst/>
              <a:cxnLst/>
              <a:rect l="l" t="t" r="r" b="b"/>
              <a:pathLst>
                <a:path w="3162" h="2796" extrusionOk="0">
                  <a:moveTo>
                    <a:pt x="1583" y="1"/>
                  </a:moveTo>
                  <a:cubicBezTo>
                    <a:pt x="1300" y="1"/>
                    <a:pt x="1011" y="84"/>
                    <a:pt x="760" y="251"/>
                  </a:cubicBezTo>
                  <a:cubicBezTo>
                    <a:pt x="152" y="707"/>
                    <a:pt x="0" y="1588"/>
                    <a:pt x="456" y="2227"/>
                  </a:cubicBezTo>
                  <a:cubicBezTo>
                    <a:pt x="714" y="2595"/>
                    <a:pt x="1139" y="2796"/>
                    <a:pt x="1575" y="2796"/>
                  </a:cubicBezTo>
                  <a:cubicBezTo>
                    <a:pt x="1860" y="2796"/>
                    <a:pt x="2150" y="2710"/>
                    <a:pt x="2401" y="2531"/>
                  </a:cubicBezTo>
                  <a:cubicBezTo>
                    <a:pt x="3009" y="2075"/>
                    <a:pt x="3161" y="1224"/>
                    <a:pt x="2705" y="585"/>
                  </a:cubicBezTo>
                  <a:cubicBezTo>
                    <a:pt x="2447" y="198"/>
                    <a:pt x="2021" y="1"/>
                    <a:pt x="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1359725" y="3470700"/>
              <a:ext cx="41800" cy="54750"/>
            </a:xfrm>
            <a:custGeom>
              <a:avLst/>
              <a:gdLst/>
              <a:ahLst/>
              <a:cxnLst/>
              <a:rect l="l" t="t" r="r" b="b"/>
              <a:pathLst>
                <a:path w="1672" h="2190" extrusionOk="0">
                  <a:moveTo>
                    <a:pt x="243" y="1"/>
                  </a:moveTo>
                  <a:lnTo>
                    <a:pt x="0" y="183"/>
                  </a:lnTo>
                  <a:lnTo>
                    <a:pt x="1429" y="2189"/>
                  </a:lnTo>
                  <a:lnTo>
                    <a:pt x="1672" y="200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1260175" y="3513700"/>
              <a:ext cx="107175" cy="94900"/>
            </a:xfrm>
            <a:custGeom>
              <a:avLst/>
              <a:gdLst/>
              <a:ahLst/>
              <a:cxnLst/>
              <a:rect l="l" t="t" r="r" b="b"/>
              <a:pathLst>
                <a:path w="4287" h="3796" extrusionOk="0">
                  <a:moveTo>
                    <a:pt x="2119" y="0"/>
                  </a:moveTo>
                  <a:cubicBezTo>
                    <a:pt x="1743" y="0"/>
                    <a:pt x="1363" y="112"/>
                    <a:pt x="1034" y="348"/>
                  </a:cubicBezTo>
                  <a:cubicBezTo>
                    <a:pt x="183" y="956"/>
                    <a:pt x="0" y="2141"/>
                    <a:pt x="608" y="2992"/>
                  </a:cubicBezTo>
                  <a:cubicBezTo>
                    <a:pt x="981" y="3514"/>
                    <a:pt x="1559" y="3796"/>
                    <a:pt x="2147" y="3796"/>
                  </a:cubicBezTo>
                  <a:cubicBezTo>
                    <a:pt x="2518" y="3796"/>
                    <a:pt x="2893" y="3683"/>
                    <a:pt x="3222" y="3448"/>
                  </a:cubicBezTo>
                  <a:cubicBezTo>
                    <a:pt x="4073" y="2840"/>
                    <a:pt x="4286" y="1655"/>
                    <a:pt x="3678" y="804"/>
                  </a:cubicBezTo>
                  <a:cubicBezTo>
                    <a:pt x="3305" y="282"/>
                    <a:pt x="2716" y="0"/>
                    <a:pt x="2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1272325" y="3548975"/>
              <a:ext cx="83625" cy="24350"/>
            </a:xfrm>
            <a:custGeom>
              <a:avLst/>
              <a:gdLst/>
              <a:ahLst/>
              <a:cxnLst/>
              <a:rect l="l" t="t" r="r" b="b"/>
              <a:pathLst>
                <a:path w="3345" h="974" extrusionOk="0">
                  <a:moveTo>
                    <a:pt x="61" y="0"/>
                  </a:moveTo>
                  <a:lnTo>
                    <a:pt x="1" y="426"/>
                  </a:lnTo>
                  <a:lnTo>
                    <a:pt x="3283" y="973"/>
                  </a:lnTo>
                  <a:lnTo>
                    <a:pt x="3344" y="54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title" idx="2"/>
          </p:nvPr>
        </p:nvSpPr>
        <p:spPr>
          <a:xfrm>
            <a:off x="720000" y="291996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ubTitle" idx="1"/>
          </p:nvPr>
        </p:nvSpPr>
        <p:spPr>
          <a:xfrm>
            <a:off x="720000" y="350648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title" idx="3"/>
          </p:nvPr>
        </p:nvSpPr>
        <p:spPr>
          <a:xfrm>
            <a:off x="3403800" y="352956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subTitle" idx="4"/>
          </p:nvPr>
        </p:nvSpPr>
        <p:spPr>
          <a:xfrm>
            <a:off x="3403800" y="411608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title" idx="5"/>
          </p:nvPr>
        </p:nvSpPr>
        <p:spPr>
          <a:xfrm>
            <a:off x="6087600" y="291996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subTitle" idx="6"/>
          </p:nvPr>
        </p:nvSpPr>
        <p:spPr>
          <a:xfrm>
            <a:off x="6087600" y="350648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4"/>
          <p:cNvGrpSpPr/>
          <p:nvPr/>
        </p:nvGrpSpPr>
        <p:grpSpPr>
          <a:xfrm rot="2700000">
            <a:off x="8043279" y="320873"/>
            <a:ext cx="762004" cy="754958"/>
            <a:chOff x="7928941" y="159097"/>
            <a:chExt cx="677333" cy="671069"/>
          </a:xfrm>
        </p:grpSpPr>
        <p:grpSp>
          <p:nvGrpSpPr>
            <p:cNvPr id="225" name="Google Shape;225;p24"/>
            <p:cNvGrpSpPr/>
            <p:nvPr/>
          </p:nvGrpSpPr>
          <p:grpSpPr>
            <a:xfrm rot="1739513" flipH="1">
              <a:off x="7967974" y="552406"/>
              <a:ext cx="261586" cy="228697"/>
              <a:chOff x="3948000" y="3024575"/>
              <a:chExt cx="145950" cy="127600"/>
            </a:xfrm>
          </p:grpSpPr>
          <p:sp>
            <p:nvSpPr>
              <p:cNvPr id="226" name="Google Shape;226;p24"/>
              <p:cNvSpPr/>
              <p:nvPr/>
            </p:nvSpPr>
            <p:spPr>
              <a:xfrm>
                <a:off x="3948000" y="3053450"/>
                <a:ext cx="126775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949" extrusionOk="0">
                    <a:moveTo>
                      <a:pt x="767" y="1"/>
                    </a:moveTo>
                    <a:lnTo>
                      <a:pt x="767" y="1"/>
                    </a:lnTo>
                    <a:cubicBezTo>
                      <a:pt x="0" y="1202"/>
                      <a:pt x="334" y="2770"/>
                      <a:pt x="1535" y="3537"/>
                    </a:cubicBezTo>
                    <a:cubicBezTo>
                      <a:pt x="1958" y="3815"/>
                      <a:pt x="2438" y="3948"/>
                      <a:pt x="2914" y="3948"/>
                    </a:cubicBezTo>
                    <a:cubicBezTo>
                      <a:pt x="3753" y="3948"/>
                      <a:pt x="4581" y="3535"/>
                      <a:pt x="5070" y="2770"/>
                    </a:cubicBezTo>
                    <a:lnTo>
                      <a:pt x="7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4"/>
              <p:cNvSpPr/>
              <p:nvPr/>
            </p:nvSpPr>
            <p:spPr>
              <a:xfrm>
                <a:off x="3967175" y="3024575"/>
                <a:ext cx="126775" cy="981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925" extrusionOk="0">
                    <a:moveTo>
                      <a:pt x="2160" y="0"/>
                    </a:moveTo>
                    <a:cubicBezTo>
                      <a:pt x="1316" y="0"/>
                      <a:pt x="493" y="406"/>
                      <a:pt x="0" y="1156"/>
                    </a:cubicBezTo>
                    <a:lnTo>
                      <a:pt x="4303" y="3925"/>
                    </a:lnTo>
                    <a:cubicBezTo>
                      <a:pt x="5071" y="2757"/>
                      <a:pt x="4704" y="1156"/>
                      <a:pt x="3536" y="389"/>
                    </a:cubicBezTo>
                    <a:cubicBezTo>
                      <a:pt x="3107" y="126"/>
                      <a:pt x="2630" y="0"/>
                      <a:pt x="2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24"/>
            <p:cNvGrpSpPr/>
            <p:nvPr/>
          </p:nvGrpSpPr>
          <p:grpSpPr>
            <a:xfrm rot="1739513" flipH="1">
              <a:off x="8120544" y="248693"/>
              <a:ext cx="443952" cy="287171"/>
              <a:chOff x="4289900" y="2977375"/>
              <a:chExt cx="247700" cy="160225"/>
            </a:xfrm>
          </p:grpSpPr>
          <p:sp>
            <p:nvSpPr>
              <p:cNvPr id="229" name="Google Shape;229;p24"/>
              <p:cNvSpPr/>
              <p:nvPr/>
            </p:nvSpPr>
            <p:spPr>
              <a:xfrm>
                <a:off x="4394150" y="3015100"/>
                <a:ext cx="143450" cy="122500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4900" extrusionOk="0">
                    <a:moveTo>
                      <a:pt x="1601" y="1"/>
                    </a:moveTo>
                    <a:lnTo>
                      <a:pt x="0" y="3370"/>
                    </a:lnTo>
                    <a:lnTo>
                      <a:pt x="2802" y="4704"/>
                    </a:lnTo>
                    <a:cubicBezTo>
                      <a:pt x="3068" y="4837"/>
                      <a:pt x="3351" y="4900"/>
                      <a:pt x="3628" y="4900"/>
                    </a:cubicBezTo>
                    <a:cubicBezTo>
                      <a:pt x="4325" y="4900"/>
                      <a:pt x="4994" y="4505"/>
                      <a:pt x="5304" y="3837"/>
                    </a:cubicBezTo>
                    <a:cubicBezTo>
                      <a:pt x="5738" y="2903"/>
                      <a:pt x="5337" y="1802"/>
                      <a:pt x="4403" y="1335"/>
                    </a:cubicBezTo>
                    <a:lnTo>
                      <a:pt x="16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4"/>
              <p:cNvSpPr/>
              <p:nvPr/>
            </p:nvSpPr>
            <p:spPr>
              <a:xfrm>
                <a:off x="4289900" y="2977375"/>
                <a:ext cx="144300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4879" extrusionOk="0">
                    <a:moveTo>
                      <a:pt x="2149" y="0"/>
                    </a:moveTo>
                    <a:cubicBezTo>
                      <a:pt x="1450" y="0"/>
                      <a:pt x="783" y="397"/>
                      <a:pt x="468" y="1076"/>
                    </a:cubicBezTo>
                    <a:cubicBezTo>
                      <a:pt x="1" y="1977"/>
                      <a:pt x="401" y="3111"/>
                      <a:pt x="1335" y="3544"/>
                    </a:cubicBezTo>
                    <a:lnTo>
                      <a:pt x="4170" y="4879"/>
                    </a:lnTo>
                    <a:lnTo>
                      <a:pt x="5771" y="1510"/>
                    </a:lnTo>
                    <a:lnTo>
                      <a:pt x="2936" y="175"/>
                    </a:lnTo>
                    <a:cubicBezTo>
                      <a:pt x="2681" y="57"/>
                      <a:pt x="2413" y="0"/>
                      <a:pt x="21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1" name="Google Shape;231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title" idx="2"/>
          </p:nvPr>
        </p:nvSpPr>
        <p:spPr>
          <a:xfrm>
            <a:off x="720000" y="3830625"/>
            <a:ext cx="183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1"/>
          </p:nvPr>
        </p:nvSpPr>
        <p:spPr>
          <a:xfrm>
            <a:off x="720000" y="2800350"/>
            <a:ext cx="1835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3"/>
          </p:nvPr>
        </p:nvSpPr>
        <p:spPr>
          <a:xfrm>
            <a:off x="4632667" y="3830625"/>
            <a:ext cx="183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4"/>
          </p:nvPr>
        </p:nvSpPr>
        <p:spPr>
          <a:xfrm>
            <a:off x="4632667" y="2800350"/>
            <a:ext cx="1835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title" idx="5"/>
          </p:nvPr>
        </p:nvSpPr>
        <p:spPr>
          <a:xfrm>
            <a:off x="2676333" y="3830625"/>
            <a:ext cx="183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subTitle" idx="6"/>
          </p:nvPr>
        </p:nvSpPr>
        <p:spPr>
          <a:xfrm>
            <a:off x="2676333" y="2800350"/>
            <a:ext cx="1835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title" idx="7"/>
          </p:nvPr>
        </p:nvSpPr>
        <p:spPr>
          <a:xfrm>
            <a:off x="6589000" y="3830625"/>
            <a:ext cx="183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subTitle" idx="8"/>
          </p:nvPr>
        </p:nvSpPr>
        <p:spPr>
          <a:xfrm>
            <a:off x="6589000" y="2800350"/>
            <a:ext cx="1835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24"/>
          <p:cNvGrpSpPr/>
          <p:nvPr/>
        </p:nvGrpSpPr>
        <p:grpSpPr>
          <a:xfrm rot="10800000" flipH="1">
            <a:off x="514281" y="459153"/>
            <a:ext cx="303430" cy="274410"/>
            <a:chOff x="2965375" y="2808075"/>
            <a:chExt cx="147425" cy="133325"/>
          </a:xfrm>
        </p:grpSpPr>
        <p:sp>
          <p:nvSpPr>
            <p:cNvPr id="241" name="Google Shape;241;p24"/>
            <p:cNvSpPr/>
            <p:nvPr/>
          </p:nvSpPr>
          <p:spPr>
            <a:xfrm>
              <a:off x="2965375" y="2808075"/>
              <a:ext cx="147425" cy="133325"/>
            </a:xfrm>
            <a:custGeom>
              <a:avLst/>
              <a:gdLst/>
              <a:ahLst/>
              <a:cxnLst/>
              <a:rect l="l" t="t" r="r" b="b"/>
              <a:pathLst>
                <a:path w="5897" h="5333" extrusionOk="0">
                  <a:moveTo>
                    <a:pt x="2961" y="0"/>
                  </a:moveTo>
                  <a:cubicBezTo>
                    <a:pt x="2301" y="0"/>
                    <a:pt x="1641" y="244"/>
                    <a:pt x="1125" y="730"/>
                  </a:cubicBezTo>
                  <a:cubicBezTo>
                    <a:pt x="61" y="1764"/>
                    <a:pt x="0" y="3435"/>
                    <a:pt x="1034" y="4499"/>
                  </a:cubicBezTo>
                  <a:cubicBezTo>
                    <a:pt x="1553" y="5051"/>
                    <a:pt x="2261" y="5332"/>
                    <a:pt x="2970" y="5332"/>
                  </a:cubicBezTo>
                  <a:cubicBezTo>
                    <a:pt x="3629" y="5332"/>
                    <a:pt x="4290" y="5089"/>
                    <a:pt x="4803" y="4591"/>
                  </a:cubicBezTo>
                  <a:cubicBezTo>
                    <a:pt x="5867" y="3587"/>
                    <a:pt x="5897" y="1885"/>
                    <a:pt x="4894" y="821"/>
                  </a:cubicBezTo>
                  <a:cubicBezTo>
                    <a:pt x="4362" y="274"/>
                    <a:pt x="3661" y="0"/>
                    <a:pt x="2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2998800" y="2834100"/>
              <a:ext cx="76775" cy="80000"/>
            </a:xfrm>
            <a:custGeom>
              <a:avLst/>
              <a:gdLst/>
              <a:ahLst/>
              <a:cxnLst/>
              <a:rect l="l" t="t" r="r" b="b"/>
              <a:pathLst>
                <a:path w="3071" h="3200" extrusionOk="0">
                  <a:moveTo>
                    <a:pt x="122" y="1"/>
                  </a:moveTo>
                  <a:cubicBezTo>
                    <a:pt x="92" y="1"/>
                    <a:pt x="61" y="8"/>
                    <a:pt x="31" y="24"/>
                  </a:cubicBezTo>
                  <a:cubicBezTo>
                    <a:pt x="1" y="84"/>
                    <a:pt x="1" y="145"/>
                    <a:pt x="31" y="206"/>
                  </a:cubicBezTo>
                  <a:lnTo>
                    <a:pt x="2858" y="3154"/>
                  </a:lnTo>
                  <a:cubicBezTo>
                    <a:pt x="2888" y="3185"/>
                    <a:pt x="2919" y="3200"/>
                    <a:pt x="2949" y="3200"/>
                  </a:cubicBezTo>
                  <a:cubicBezTo>
                    <a:pt x="2979" y="3200"/>
                    <a:pt x="3010" y="3185"/>
                    <a:pt x="3040" y="3154"/>
                  </a:cubicBezTo>
                  <a:cubicBezTo>
                    <a:pt x="3071" y="3124"/>
                    <a:pt x="3071" y="3033"/>
                    <a:pt x="3040" y="3002"/>
                  </a:cubicBezTo>
                  <a:lnTo>
                    <a:pt x="213" y="24"/>
                  </a:lnTo>
                  <a:cubicBezTo>
                    <a:pt x="183" y="8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title" idx="2"/>
          </p:nvPr>
        </p:nvSpPr>
        <p:spPr>
          <a:xfrm>
            <a:off x="1422300" y="2093412"/>
            <a:ext cx="24315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subTitle" idx="1"/>
          </p:nvPr>
        </p:nvSpPr>
        <p:spPr>
          <a:xfrm>
            <a:off x="1209825" y="2384137"/>
            <a:ext cx="28671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title" idx="3"/>
          </p:nvPr>
        </p:nvSpPr>
        <p:spPr>
          <a:xfrm>
            <a:off x="5266675" y="2093412"/>
            <a:ext cx="24315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subTitle" idx="4"/>
          </p:nvPr>
        </p:nvSpPr>
        <p:spPr>
          <a:xfrm>
            <a:off x="5054699" y="2384137"/>
            <a:ext cx="28671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5"/>
          </p:nvPr>
        </p:nvSpPr>
        <p:spPr>
          <a:xfrm>
            <a:off x="1209825" y="4125912"/>
            <a:ext cx="28671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subTitle" idx="6"/>
          </p:nvPr>
        </p:nvSpPr>
        <p:spPr>
          <a:xfrm>
            <a:off x="5054699" y="4125912"/>
            <a:ext cx="28671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5"/>
          <p:cNvSpPr txBox="1">
            <a:spLocks noGrp="1"/>
          </p:cNvSpPr>
          <p:nvPr>
            <p:ph type="title" idx="7"/>
          </p:nvPr>
        </p:nvSpPr>
        <p:spPr>
          <a:xfrm>
            <a:off x="1422270" y="3820512"/>
            <a:ext cx="24315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2" name="Google Shape;252;p25"/>
          <p:cNvSpPr txBox="1">
            <a:spLocks noGrp="1"/>
          </p:cNvSpPr>
          <p:nvPr>
            <p:ph type="title" idx="8"/>
          </p:nvPr>
        </p:nvSpPr>
        <p:spPr>
          <a:xfrm>
            <a:off x="5266675" y="3820512"/>
            <a:ext cx="24315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253" name="Google Shape;253;p25"/>
          <p:cNvGrpSpPr/>
          <p:nvPr/>
        </p:nvGrpSpPr>
        <p:grpSpPr>
          <a:xfrm rot="1763453">
            <a:off x="8033243" y="253645"/>
            <a:ext cx="971876" cy="572695"/>
            <a:chOff x="4965750" y="4870075"/>
            <a:chExt cx="621450" cy="366200"/>
          </a:xfrm>
        </p:grpSpPr>
        <p:sp>
          <p:nvSpPr>
            <p:cNvPr id="254" name="Google Shape;254;p25"/>
            <p:cNvSpPr/>
            <p:nvPr/>
          </p:nvSpPr>
          <p:spPr>
            <a:xfrm>
              <a:off x="5143075" y="5090300"/>
              <a:ext cx="183125" cy="145975"/>
            </a:xfrm>
            <a:custGeom>
              <a:avLst/>
              <a:gdLst/>
              <a:ahLst/>
              <a:cxnLst/>
              <a:rect l="l" t="t" r="r" b="b"/>
              <a:pathLst>
                <a:path w="7325" h="5839" extrusionOk="0">
                  <a:moveTo>
                    <a:pt x="1" y="0"/>
                  </a:moveTo>
                  <a:lnTo>
                    <a:pt x="1" y="5838"/>
                  </a:lnTo>
                  <a:lnTo>
                    <a:pt x="4416" y="5838"/>
                  </a:lnTo>
                  <a:cubicBezTo>
                    <a:pt x="6027" y="5838"/>
                    <a:pt x="7324" y="4541"/>
                    <a:pt x="7324" y="2909"/>
                  </a:cubicBezTo>
                  <a:cubicBezTo>
                    <a:pt x="7324" y="1298"/>
                    <a:pt x="6027" y="0"/>
                    <a:pt x="4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4965750" y="5090300"/>
              <a:ext cx="177350" cy="145975"/>
            </a:xfrm>
            <a:custGeom>
              <a:avLst/>
              <a:gdLst/>
              <a:ahLst/>
              <a:cxnLst/>
              <a:rect l="l" t="t" r="r" b="b"/>
              <a:pathLst>
                <a:path w="7094" h="5839" extrusionOk="0">
                  <a:moveTo>
                    <a:pt x="2930" y="0"/>
                  </a:moveTo>
                  <a:cubicBezTo>
                    <a:pt x="1298" y="0"/>
                    <a:pt x="1" y="1298"/>
                    <a:pt x="1" y="2909"/>
                  </a:cubicBezTo>
                  <a:cubicBezTo>
                    <a:pt x="1" y="4541"/>
                    <a:pt x="1298" y="5838"/>
                    <a:pt x="2930" y="5838"/>
                  </a:cubicBezTo>
                  <a:lnTo>
                    <a:pt x="7094" y="5838"/>
                  </a:lnTo>
                  <a:lnTo>
                    <a:pt x="70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5226775" y="4870075"/>
              <a:ext cx="183100" cy="145975"/>
            </a:xfrm>
            <a:custGeom>
              <a:avLst/>
              <a:gdLst/>
              <a:ahLst/>
              <a:cxnLst/>
              <a:rect l="l" t="t" r="r" b="b"/>
              <a:pathLst>
                <a:path w="7324" h="5839" extrusionOk="0">
                  <a:moveTo>
                    <a:pt x="2909" y="1"/>
                  </a:moveTo>
                  <a:cubicBezTo>
                    <a:pt x="1298" y="1"/>
                    <a:pt x="1" y="1298"/>
                    <a:pt x="1" y="2930"/>
                  </a:cubicBezTo>
                  <a:cubicBezTo>
                    <a:pt x="1" y="4541"/>
                    <a:pt x="1298" y="5838"/>
                    <a:pt x="2909" y="5838"/>
                  </a:cubicBezTo>
                  <a:lnTo>
                    <a:pt x="7324" y="5838"/>
                  </a:lnTo>
                  <a:lnTo>
                    <a:pt x="7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5409850" y="4870075"/>
              <a:ext cx="177350" cy="145975"/>
            </a:xfrm>
            <a:custGeom>
              <a:avLst/>
              <a:gdLst/>
              <a:ahLst/>
              <a:cxnLst/>
              <a:rect l="l" t="t" r="r" b="b"/>
              <a:pathLst>
                <a:path w="7094" h="5839" extrusionOk="0">
                  <a:moveTo>
                    <a:pt x="1" y="1"/>
                  </a:moveTo>
                  <a:lnTo>
                    <a:pt x="1" y="5838"/>
                  </a:lnTo>
                  <a:lnTo>
                    <a:pt x="4186" y="5838"/>
                  </a:lnTo>
                  <a:cubicBezTo>
                    <a:pt x="5797" y="5838"/>
                    <a:pt x="7094" y="4541"/>
                    <a:pt x="7094" y="2930"/>
                  </a:cubicBezTo>
                  <a:cubicBezTo>
                    <a:pt x="7094" y="1298"/>
                    <a:pt x="5797" y="1"/>
                    <a:pt x="4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595538" y="267935"/>
            <a:ext cx="424768" cy="380576"/>
            <a:chOff x="5918300" y="4988050"/>
            <a:chExt cx="256875" cy="230150"/>
          </a:xfrm>
        </p:grpSpPr>
        <p:sp>
          <p:nvSpPr>
            <p:cNvPr id="259" name="Google Shape;259;p25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25"/>
          <p:cNvGrpSpPr/>
          <p:nvPr/>
        </p:nvGrpSpPr>
        <p:grpSpPr>
          <a:xfrm>
            <a:off x="204456" y="386741"/>
            <a:ext cx="299023" cy="261759"/>
            <a:chOff x="5579350" y="4988075"/>
            <a:chExt cx="262600" cy="229875"/>
          </a:xfrm>
        </p:grpSpPr>
        <p:sp>
          <p:nvSpPr>
            <p:cNvPr id="262" name="Google Shape;262;p25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6"/>
          <p:cNvSpPr txBox="1">
            <a:spLocks noGrp="1"/>
          </p:cNvSpPr>
          <p:nvPr>
            <p:ph type="title" idx="2"/>
          </p:nvPr>
        </p:nvSpPr>
        <p:spPr>
          <a:xfrm>
            <a:off x="720000" y="1656124"/>
            <a:ext cx="23055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7" name="Google Shape;267;p26"/>
          <p:cNvSpPr txBox="1">
            <a:spLocks noGrp="1"/>
          </p:cNvSpPr>
          <p:nvPr>
            <p:ph type="subTitle" idx="1"/>
          </p:nvPr>
        </p:nvSpPr>
        <p:spPr>
          <a:xfrm>
            <a:off x="720000" y="200617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6"/>
          <p:cNvSpPr txBox="1">
            <a:spLocks noGrp="1"/>
          </p:cNvSpPr>
          <p:nvPr>
            <p:ph type="title" idx="3"/>
          </p:nvPr>
        </p:nvSpPr>
        <p:spPr>
          <a:xfrm>
            <a:off x="6118550" y="2757857"/>
            <a:ext cx="23055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9" name="Google Shape;269;p26"/>
          <p:cNvSpPr txBox="1">
            <a:spLocks noGrp="1"/>
          </p:cNvSpPr>
          <p:nvPr>
            <p:ph type="subTitle" idx="4"/>
          </p:nvPr>
        </p:nvSpPr>
        <p:spPr>
          <a:xfrm>
            <a:off x="6118544" y="310798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title" idx="5"/>
          </p:nvPr>
        </p:nvSpPr>
        <p:spPr>
          <a:xfrm>
            <a:off x="720000" y="3829947"/>
            <a:ext cx="23055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1" name="Google Shape;271;p26"/>
          <p:cNvSpPr txBox="1">
            <a:spLocks noGrp="1"/>
          </p:cNvSpPr>
          <p:nvPr>
            <p:ph type="subTitle" idx="6"/>
          </p:nvPr>
        </p:nvSpPr>
        <p:spPr>
          <a:xfrm>
            <a:off x="720000" y="418007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title" idx="7"/>
          </p:nvPr>
        </p:nvSpPr>
        <p:spPr>
          <a:xfrm>
            <a:off x="720000" y="2757857"/>
            <a:ext cx="23055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3" name="Google Shape;273;p26"/>
          <p:cNvSpPr txBox="1">
            <a:spLocks noGrp="1"/>
          </p:cNvSpPr>
          <p:nvPr>
            <p:ph type="subTitle" idx="8"/>
          </p:nvPr>
        </p:nvSpPr>
        <p:spPr>
          <a:xfrm>
            <a:off x="719994" y="310798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6"/>
          <p:cNvSpPr txBox="1">
            <a:spLocks noGrp="1"/>
          </p:cNvSpPr>
          <p:nvPr>
            <p:ph type="title" idx="9"/>
          </p:nvPr>
        </p:nvSpPr>
        <p:spPr>
          <a:xfrm>
            <a:off x="6118550" y="1656049"/>
            <a:ext cx="23055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5" name="Google Shape;275;p26"/>
          <p:cNvSpPr txBox="1">
            <a:spLocks noGrp="1"/>
          </p:cNvSpPr>
          <p:nvPr>
            <p:ph type="subTitle" idx="13"/>
          </p:nvPr>
        </p:nvSpPr>
        <p:spPr>
          <a:xfrm>
            <a:off x="6118545" y="200617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6"/>
          <p:cNvSpPr txBox="1">
            <a:spLocks noGrp="1"/>
          </p:cNvSpPr>
          <p:nvPr>
            <p:ph type="title" idx="14"/>
          </p:nvPr>
        </p:nvSpPr>
        <p:spPr>
          <a:xfrm>
            <a:off x="6118550" y="3829947"/>
            <a:ext cx="23055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7" name="Google Shape;277;p26"/>
          <p:cNvSpPr txBox="1">
            <a:spLocks noGrp="1"/>
          </p:cNvSpPr>
          <p:nvPr>
            <p:ph type="subTitle" idx="15"/>
          </p:nvPr>
        </p:nvSpPr>
        <p:spPr>
          <a:xfrm>
            <a:off x="6118545" y="418007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8" name="Google Shape;278;p26"/>
          <p:cNvGrpSpPr/>
          <p:nvPr/>
        </p:nvGrpSpPr>
        <p:grpSpPr>
          <a:xfrm>
            <a:off x="274032" y="568662"/>
            <a:ext cx="634041" cy="367504"/>
            <a:chOff x="1260175" y="3462925"/>
            <a:chExt cx="257625" cy="149325"/>
          </a:xfrm>
        </p:grpSpPr>
        <p:sp>
          <p:nvSpPr>
            <p:cNvPr id="279" name="Google Shape;279;p26"/>
            <p:cNvSpPr/>
            <p:nvPr/>
          </p:nvSpPr>
          <p:spPr>
            <a:xfrm>
              <a:off x="1396200" y="3504500"/>
              <a:ext cx="121600" cy="107750"/>
            </a:xfrm>
            <a:custGeom>
              <a:avLst/>
              <a:gdLst/>
              <a:ahLst/>
              <a:cxnLst/>
              <a:rect l="l" t="t" r="r" b="b"/>
              <a:pathLst>
                <a:path w="4864" h="4310" extrusionOk="0">
                  <a:moveTo>
                    <a:pt x="2450" y="1"/>
                  </a:moveTo>
                  <a:cubicBezTo>
                    <a:pt x="2014" y="1"/>
                    <a:pt x="1571" y="135"/>
                    <a:pt x="1185" y="412"/>
                  </a:cubicBezTo>
                  <a:cubicBezTo>
                    <a:pt x="213" y="1111"/>
                    <a:pt x="0" y="2448"/>
                    <a:pt x="669" y="3421"/>
                  </a:cubicBezTo>
                  <a:cubicBezTo>
                    <a:pt x="1095" y="3995"/>
                    <a:pt x="1758" y="4310"/>
                    <a:pt x="2431" y="4310"/>
                  </a:cubicBezTo>
                  <a:cubicBezTo>
                    <a:pt x="2862" y="4310"/>
                    <a:pt x="3298" y="4180"/>
                    <a:pt x="3678" y="3907"/>
                  </a:cubicBezTo>
                  <a:cubicBezTo>
                    <a:pt x="4651" y="3208"/>
                    <a:pt x="4863" y="1871"/>
                    <a:pt x="4164" y="898"/>
                  </a:cubicBezTo>
                  <a:cubicBezTo>
                    <a:pt x="3761" y="311"/>
                    <a:pt x="3113" y="1"/>
                    <a:pt x="2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1415175" y="3525425"/>
              <a:ext cx="84375" cy="65375"/>
            </a:xfrm>
            <a:custGeom>
              <a:avLst/>
              <a:gdLst/>
              <a:ahLst/>
              <a:cxnLst/>
              <a:rect l="l" t="t" r="r" b="b"/>
              <a:pathLst>
                <a:path w="3375" h="2615" extrusionOk="0">
                  <a:moveTo>
                    <a:pt x="3101" y="0"/>
                  </a:moveTo>
                  <a:lnTo>
                    <a:pt x="1" y="2219"/>
                  </a:lnTo>
                  <a:lnTo>
                    <a:pt x="305" y="2614"/>
                  </a:lnTo>
                  <a:lnTo>
                    <a:pt x="3375" y="395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1340725" y="3462925"/>
              <a:ext cx="79050" cy="69900"/>
            </a:xfrm>
            <a:custGeom>
              <a:avLst/>
              <a:gdLst/>
              <a:ahLst/>
              <a:cxnLst/>
              <a:rect l="l" t="t" r="r" b="b"/>
              <a:pathLst>
                <a:path w="3162" h="2796" extrusionOk="0">
                  <a:moveTo>
                    <a:pt x="1583" y="1"/>
                  </a:moveTo>
                  <a:cubicBezTo>
                    <a:pt x="1300" y="1"/>
                    <a:pt x="1011" y="84"/>
                    <a:pt x="760" y="251"/>
                  </a:cubicBezTo>
                  <a:cubicBezTo>
                    <a:pt x="152" y="707"/>
                    <a:pt x="0" y="1588"/>
                    <a:pt x="456" y="2227"/>
                  </a:cubicBezTo>
                  <a:cubicBezTo>
                    <a:pt x="714" y="2595"/>
                    <a:pt x="1139" y="2796"/>
                    <a:pt x="1575" y="2796"/>
                  </a:cubicBezTo>
                  <a:cubicBezTo>
                    <a:pt x="1860" y="2796"/>
                    <a:pt x="2150" y="2710"/>
                    <a:pt x="2401" y="2531"/>
                  </a:cubicBezTo>
                  <a:cubicBezTo>
                    <a:pt x="3009" y="2075"/>
                    <a:pt x="3161" y="1224"/>
                    <a:pt x="2705" y="585"/>
                  </a:cubicBezTo>
                  <a:cubicBezTo>
                    <a:pt x="2447" y="198"/>
                    <a:pt x="2021" y="1"/>
                    <a:pt x="1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1359725" y="3470700"/>
              <a:ext cx="41800" cy="54750"/>
            </a:xfrm>
            <a:custGeom>
              <a:avLst/>
              <a:gdLst/>
              <a:ahLst/>
              <a:cxnLst/>
              <a:rect l="l" t="t" r="r" b="b"/>
              <a:pathLst>
                <a:path w="1672" h="2190" extrusionOk="0">
                  <a:moveTo>
                    <a:pt x="243" y="1"/>
                  </a:moveTo>
                  <a:lnTo>
                    <a:pt x="0" y="183"/>
                  </a:lnTo>
                  <a:lnTo>
                    <a:pt x="1429" y="2189"/>
                  </a:lnTo>
                  <a:lnTo>
                    <a:pt x="1672" y="200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1260175" y="3513700"/>
              <a:ext cx="107175" cy="94900"/>
            </a:xfrm>
            <a:custGeom>
              <a:avLst/>
              <a:gdLst/>
              <a:ahLst/>
              <a:cxnLst/>
              <a:rect l="l" t="t" r="r" b="b"/>
              <a:pathLst>
                <a:path w="4287" h="3796" extrusionOk="0">
                  <a:moveTo>
                    <a:pt x="2119" y="0"/>
                  </a:moveTo>
                  <a:cubicBezTo>
                    <a:pt x="1743" y="0"/>
                    <a:pt x="1363" y="112"/>
                    <a:pt x="1034" y="348"/>
                  </a:cubicBezTo>
                  <a:cubicBezTo>
                    <a:pt x="183" y="956"/>
                    <a:pt x="0" y="2141"/>
                    <a:pt x="608" y="2992"/>
                  </a:cubicBezTo>
                  <a:cubicBezTo>
                    <a:pt x="981" y="3514"/>
                    <a:pt x="1559" y="3796"/>
                    <a:pt x="2147" y="3796"/>
                  </a:cubicBezTo>
                  <a:cubicBezTo>
                    <a:pt x="2518" y="3796"/>
                    <a:pt x="2893" y="3683"/>
                    <a:pt x="3222" y="3448"/>
                  </a:cubicBezTo>
                  <a:cubicBezTo>
                    <a:pt x="4073" y="2840"/>
                    <a:pt x="4286" y="1655"/>
                    <a:pt x="3678" y="804"/>
                  </a:cubicBezTo>
                  <a:cubicBezTo>
                    <a:pt x="3305" y="282"/>
                    <a:pt x="2716" y="0"/>
                    <a:pt x="2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1272325" y="3548975"/>
              <a:ext cx="83625" cy="24350"/>
            </a:xfrm>
            <a:custGeom>
              <a:avLst/>
              <a:gdLst/>
              <a:ahLst/>
              <a:cxnLst/>
              <a:rect l="l" t="t" r="r" b="b"/>
              <a:pathLst>
                <a:path w="3345" h="974" extrusionOk="0">
                  <a:moveTo>
                    <a:pt x="61" y="0"/>
                  </a:moveTo>
                  <a:lnTo>
                    <a:pt x="1" y="426"/>
                  </a:lnTo>
                  <a:lnTo>
                    <a:pt x="3283" y="973"/>
                  </a:lnTo>
                  <a:lnTo>
                    <a:pt x="3344" y="54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26"/>
          <p:cNvGrpSpPr/>
          <p:nvPr/>
        </p:nvGrpSpPr>
        <p:grpSpPr>
          <a:xfrm>
            <a:off x="8305522" y="303668"/>
            <a:ext cx="679153" cy="572706"/>
            <a:chOff x="1340725" y="3462925"/>
            <a:chExt cx="177075" cy="149325"/>
          </a:xfrm>
        </p:grpSpPr>
        <p:sp>
          <p:nvSpPr>
            <p:cNvPr id="286" name="Google Shape;286;p26"/>
            <p:cNvSpPr/>
            <p:nvPr/>
          </p:nvSpPr>
          <p:spPr>
            <a:xfrm>
              <a:off x="1396200" y="3504500"/>
              <a:ext cx="121600" cy="107750"/>
            </a:xfrm>
            <a:custGeom>
              <a:avLst/>
              <a:gdLst/>
              <a:ahLst/>
              <a:cxnLst/>
              <a:rect l="l" t="t" r="r" b="b"/>
              <a:pathLst>
                <a:path w="4864" h="4310" extrusionOk="0">
                  <a:moveTo>
                    <a:pt x="2450" y="1"/>
                  </a:moveTo>
                  <a:cubicBezTo>
                    <a:pt x="2014" y="1"/>
                    <a:pt x="1571" y="135"/>
                    <a:pt x="1185" y="412"/>
                  </a:cubicBezTo>
                  <a:cubicBezTo>
                    <a:pt x="213" y="1111"/>
                    <a:pt x="0" y="2448"/>
                    <a:pt x="669" y="3421"/>
                  </a:cubicBezTo>
                  <a:cubicBezTo>
                    <a:pt x="1095" y="3995"/>
                    <a:pt x="1758" y="4310"/>
                    <a:pt x="2431" y="4310"/>
                  </a:cubicBezTo>
                  <a:cubicBezTo>
                    <a:pt x="2862" y="4310"/>
                    <a:pt x="3298" y="4180"/>
                    <a:pt x="3678" y="3907"/>
                  </a:cubicBezTo>
                  <a:cubicBezTo>
                    <a:pt x="4651" y="3208"/>
                    <a:pt x="4863" y="1871"/>
                    <a:pt x="4164" y="898"/>
                  </a:cubicBezTo>
                  <a:cubicBezTo>
                    <a:pt x="3761" y="311"/>
                    <a:pt x="3113" y="1"/>
                    <a:pt x="2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1415175" y="3525425"/>
              <a:ext cx="84375" cy="65375"/>
            </a:xfrm>
            <a:custGeom>
              <a:avLst/>
              <a:gdLst/>
              <a:ahLst/>
              <a:cxnLst/>
              <a:rect l="l" t="t" r="r" b="b"/>
              <a:pathLst>
                <a:path w="3375" h="2615" extrusionOk="0">
                  <a:moveTo>
                    <a:pt x="3101" y="0"/>
                  </a:moveTo>
                  <a:lnTo>
                    <a:pt x="1" y="2219"/>
                  </a:lnTo>
                  <a:lnTo>
                    <a:pt x="305" y="2614"/>
                  </a:lnTo>
                  <a:lnTo>
                    <a:pt x="3375" y="395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1340725" y="3462925"/>
              <a:ext cx="79050" cy="69900"/>
            </a:xfrm>
            <a:custGeom>
              <a:avLst/>
              <a:gdLst/>
              <a:ahLst/>
              <a:cxnLst/>
              <a:rect l="l" t="t" r="r" b="b"/>
              <a:pathLst>
                <a:path w="3162" h="2796" extrusionOk="0">
                  <a:moveTo>
                    <a:pt x="1583" y="1"/>
                  </a:moveTo>
                  <a:cubicBezTo>
                    <a:pt x="1300" y="1"/>
                    <a:pt x="1011" y="84"/>
                    <a:pt x="760" y="251"/>
                  </a:cubicBezTo>
                  <a:cubicBezTo>
                    <a:pt x="152" y="707"/>
                    <a:pt x="0" y="1588"/>
                    <a:pt x="456" y="2227"/>
                  </a:cubicBezTo>
                  <a:cubicBezTo>
                    <a:pt x="714" y="2595"/>
                    <a:pt x="1139" y="2796"/>
                    <a:pt x="1575" y="2796"/>
                  </a:cubicBezTo>
                  <a:cubicBezTo>
                    <a:pt x="1860" y="2796"/>
                    <a:pt x="2150" y="2710"/>
                    <a:pt x="2401" y="2531"/>
                  </a:cubicBezTo>
                  <a:cubicBezTo>
                    <a:pt x="3009" y="2075"/>
                    <a:pt x="3161" y="1224"/>
                    <a:pt x="2705" y="585"/>
                  </a:cubicBezTo>
                  <a:cubicBezTo>
                    <a:pt x="2447" y="198"/>
                    <a:pt x="2021" y="1"/>
                    <a:pt x="1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1359725" y="3470700"/>
              <a:ext cx="41800" cy="54750"/>
            </a:xfrm>
            <a:custGeom>
              <a:avLst/>
              <a:gdLst/>
              <a:ahLst/>
              <a:cxnLst/>
              <a:rect l="l" t="t" r="r" b="b"/>
              <a:pathLst>
                <a:path w="1672" h="2190" extrusionOk="0">
                  <a:moveTo>
                    <a:pt x="243" y="1"/>
                  </a:moveTo>
                  <a:lnTo>
                    <a:pt x="0" y="183"/>
                  </a:lnTo>
                  <a:lnTo>
                    <a:pt x="1429" y="2189"/>
                  </a:lnTo>
                  <a:lnTo>
                    <a:pt x="1672" y="200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 txBox="1">
            <a:spLocks noGrp="1"/>
          </p:cNvSpPr>
          <p:nvPr>
            <p:ph type="title" hasCustomPrompt="1"/>
          </p:nvPr>
        </p:nvSpPr>
        <p:spPr>
          <a:xfrm>
            <a:off x="4647650" y="638036"/>
            <a:ext cx="1997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92" name="Google Shape;292;p27"/>
          <p:cNvSpPr txBox="1">
            <a:spLocks noGrp="1"/>
          </p:cNvSpPr>
          <p:nvPr>
            <p:ph type="subTitle" idx="1"/>
          </p:nvPr>
        </p:nvSpPr>
        <p:spPr>
          <a:xfrm>
            <a:off x="4824650" y="1631525"/>
            <a:ext cx="1643100" cy="5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7"/>
          <p:cNvSpPr txBox="1">
            <a:spLocks noGrp="1"/>
          </p:cNvSpPr>
          <p:nvPr>
            <p:ph type="title" idx="2" hasCustomPrompt="1"/>
          </p:nvPr>
        </p:nvSpPr>
        <p:spPr>
          <a:xfrm>
            <a:off x="2086150" y="1929000"/>
            <a:ext cx="2280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4" name="Google Shape;294;p27"/>
          <p:cNvSpPr txBox="1">
            <a:spLocks noGrp="1"/>
          </p:cNvSpPr>
          <p:nvPr>
            <p:ph type="subTitle" idx="3"/>
          </p:nvPr>
        </p:nvSpPr>
        <p:spPr>
          <a:xfrm>
            <a:off x="2056750" y="2985575"/>
            <a:ext cx="23394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7"/>
          <p:cNvSpPr txBox="1">
            <a:spLocks noGrp="1"/>
          </p:cNvSpPr>
          <p:nvPr>
            <p:ph type="title" idx="4" hasCustomPrompt="1"/>
          </p:nvPr>
        </p:nvSpPr>
        <p:spPr>
          <a:xfrm>
            <a:off x="4818400" y="3080625"/>
            <a:ext cx="16431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5"/>
          </p:nvPr>
        </p:nvSpPr>
        <p:spPr>
          <a:xfrm>
            <a:off x="4687450" y="3734675"/>
            <a:ext cx="1905000" cy="7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27"/>
          <p:cNvCxnSpPr/>
          <p:nvPr/>
        </p:nvCxnSpPr>
        <p:spPr>
          <a:xfrm>
            <a:off x="7517875" y="540000"/>
            <a:ext cx="1626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27"/>
          <p:cNvCxnSpPr/>
          <p:nvPr/>
        </p:nvCxnSpPr>
        <p:spPr>
          <a:xfrm>
            <a:off x="-81900" y="4603504"/>
            <a:ext cx="3611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27"/>
          <p:cNvSpPr/>
          <p:nvPr/>
        </p:nvSpPr>
        <p:spPr>
          <a:xfrm rot="303547">
            <a:off x="788440" y="730192"/>
            <a:ext cx="384587" cy="340804"/>
          </a:xfrm>
          <a:custGeom>
            <a:avLst/>
            <a:gdLst/>
            <a:ahLst/>
            <a:cxnLst/>
            <a:rect l="l" t="t" r="r" b="b"/>
            <a:pathLst>
              <a:path w="4864" h="4310" extrusionOk="0">
                <a:moveTo>
                  <a:pt x="2450" y="1"/>
                </a:moveTo>
                <a:cubicBezTo>
                  <a:pt x="2014" y="1"/>
                  <a:pt x="1571" y="135"/>
                  <a:pt x="1185" y="412"/>
                </a:cubicBezTo>
                <a:cubicBezTo>
                  <a:pt x="213" y="1111"/>
                  <a:pt x="0" y="2448"/>
                  <a:pt x="669" y="3421"/>
                </a:cubicBezTo>
                <a:cubicBezTo>
                  <a:pt x="1095" y="3995"/>
                  <a:pt x="1758" y="4310"/>
                  <a:pt x="2431" y="4310"/>
                </a:cubicBezTo>
                <a:cubicBezTo>
                  <a:pt x="2862" y="4310"/>
                  <a:pt x="3298" y="4180"/>
                  <a:pt x="3678" y="3907"/>
                </a:cubicBezTo>
                <a:cubicBezTo>
                  <a:pt x="4651" y="3208"/>
                  <a:pt x="4863" y="1871"/>
                  <a:pt x="4164" y="898"/>
                </a:cubicBezTo>
                <a:cubicBezTo>
                  <a:pt x="3761" y="311"/>
                  <a:pt x="3113" y="1"/>
                  <a:pt x="24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7"/>
          <p:cNvSpPr/>
          <p:nvPr/>
        </p:nvSpPr>
        <p:spPr>
          <a:xfrm rot="303547">
            <a:off x="848521" y="796480"/>
            <a:ext cx="266855" cy="206775"/>
          </a:xfrm>
          <a:custGeom>
            <a:avLst/>
            <a:gdLst/>
            <a:ahLst/>
            <a:cxnLst/>
            <a:rect l="l" t="t" r="r" b="b"/>
            <a:pathLst>
              <a:path w="3375" h="2615" extrusionOk="0">
                <a:moveTo>
                  <a:pt x="3101" y="0"/>
                </a:moveTo>
                <a:lnTo>
                  <a:pt x="1" y="2219"/>
                </a:lnTo>
                <a:lnTo>
                  <a:pt x="305" y="2614"/>
                </a:lnTo>
                <a:lnTo>
                  <a:pt x="3375" y="395"/>
                </a:lnTo>
                <a:lnTo>
                  <a:pt x="3101" y="0"/>
                </a:lnTo>
                <a:close/>
              </a:path>
            </a:pathLst>
          </a:custGeom>
          <a:solidFill>
            <a:srgbClr val="E5E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27"/>
          <p:cNvGrpSpPr/>
          <p:nvPr/>
        </p:nvGrpSpPr>
        <p:grpSpPr>
          <a:xfrm>
            <a:off x="336481" y="539990"/>
            <a:ext cx="268527" cy="242274"/>
            <a:chOff x="602269" y="1601265"/>
            <a:chExt cx="268527" cy="242274"/>
          </a:xfrm>
        </p:grpSpPr>
        <p:sp>
          <p:nvSpPr>
            <p:cNvPr id="302" name="Google Shape;302;p27"/>
            <p:cNvSpPr/>
            <p:nvPr/>
          </p:nvSpPr>
          <p:spPr>
            <a:xfrm rot="303547">
              <a:off x="611526" y="1611858"/>
              <a:ext cx="250013" cy="221088"/>
            </a:xfrm>
            <a:custGeom>
              <a:avLst/>
              <a:gdLst/>
              <a:ahLst/>
              <a:cxnLst/>
              <a:rect l="l" t="t" r="r" b="b"/>
              <a:pathLst>
                <a:path w="3162" h="2796" extrusionOk="0">
                  <a:moveTo>
                    <a:pt x="1583" y="1"/>
                  </a:moveTo>
                  <a:cubicBezTo>
                    <a:pt x="1300" y="1"/>
                    <a:pt x="1011" y="84"/>
                    <a:pt x="760" y="251"/>
                  </a:cubicBezTo>
                  <a:cubicBezTo>
                    <a:pt x="152" y="707"/>
                    <a:pt x="0" y="1588"/>
                    <a:pt x="456" y="2227"/>
                  </a:cubicBezTo>
                  <a:cubicBezTo>
                    <a:pt x="714" y="2595"/>
                    <a:pt x="1139" y="2796"/>
                    <a:pt x="1575" y="2796"/>
                  </a:cubicBezTo>
                  <a:cubicBezTo>
                    <a:pt x="1860" y="2796"/>
                    <a:pt x="2150" y="2710"/>
                    <a:pt x="2401" y="2531"/>
                  </a:cubicBezTo>
                  <a:cubicBezTo>
                    <a:pt x="3009" y="2075"/>
                    <a:pt x="3161" y="1224"/>
                    <a:pt x="2705" y="585"/>
                  </a:cubicBezTo>
                  <a:cubicBezTo>
                    <a:pt x="2447" y="198"/>
                    <a:pt x="2021" y="1"/>
                    <a:pt x="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 rot="303547">
              <a:off x="671557" y="1636552"/>
              <a:ext cx="132202" cy="173169"/>
            </a:xfrm>
            <a:custGeom>
              <a:avLst/>
              <a:gdLst/>
              <a:ahLst/>
              <a:cxnLst/>
              <a:rect l="l" t="t" r="r" b="b"/>
              <a:pathLst>
                <a:path w="1672" h="2190" extrusionOk="0">
                  <a:moveTo>
                    <a:pt x="243" y="1"/>
                  </a:moveTo>
                  <a:lnTo>
                    <a:pt x="0" y="183"/>
                  </a:lnTo>
                  <a:lnTo>
                    <a:pt x="1429" y="2189"/>
                  </a:lnTo>
                  <a:lnTo>
                    <a:pt x="1672" y="200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27"/>
          <p:cNvSpPr/>
          <p:nvPr/>
        </p:nvSpPr>
        <p:spPr>
          <a:xfrm rot="303547">
            <a:off x="253472" y="1028983"/>
            <a:ext cx="338965" cy="300160"/>
          </a:xfrm>
          <a:custGeom>
            <a:avLst/>
            <a:gdLst/>
            <a:ahLst/>
            <a:cxnLst/>
            <a:rect l="l" t="t" r="r" b="b"/>
            <a:pathLst>
              <a:path w="4287" h="3796" extrusionOk="0">
                <a:moveTo>
                  <a:pt x="2119" y="0"/>
                </a:moveTo>
                <a:cubicBezTo>
                  <a:pt x="1743" y="0"/>
                  <a:pt x="1363" y="112"/>
                  <a:pt x="1034" y="348"/>
                </a:cubicBezTo>
                <a:cubicBezTo>
                  <a:pt x="183" y="956"/>
                  <a:pt x="0" y="2141"/>
                  <a:pt x="608" y="2992"/>
                </a:cubicBezTo>
                <a:cubicBezTo>
                  <a:pt x="981" y="3514"/>
                  <a:pt x="1559" y="3796"/>
                  <a:pt x="2147" y="3796"/>
                </a:cubicBezTo>
                <a:cubicBezTo>
                  <a:pt x="2518" y="3796"/>
                  <a:pt x="2893" y="3683"/>
                  <a:pt x="3222" y="3448"/>
                </a:cubicBezTo>
                <a:cubicBezTo>
                  <a:pt x="4073" y="2840"/>
                  <a:pt x="4286" y="1655"/>
                  <a:pt x="3678" y="804"/>
                </a:cubicBezTo>
                <a:cubicBezTo>
                  <a:pt x="3305" y="282"/>
                  <a:pt x="2716" y="0"/>
                  <a:pt x="21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 rot="303547">
            <a:off x="290707" y="1140547"/>
            <a:ext cx="264483" cy="77017"/>
          </a:xfrm>
          <a:custGeom>
            <a:avLst/>
            <a:gdLst/>
            <a:ahLst/>
            <a:cxnLst/>
            <a:rect l="l" t="t" r="r" b="b"/>
            <a:pathLst>
              <a:path w="3345" h="974" extrusionOk="0">
                <a:moveTo>
                  <a:pt x="61" y="0"/>
                </a:moveTo>
                <a:lnTo>
                  <a:pt x="1" y="426"/>
                </a:lnTo>
                <a:lnTo>
                  <a:pt x="3283" y="973"/>
                </a:lnTo>
                <a:lnTo>
                  <a:pt x="3344" y="548"/>
                </a:lnTo>
                <a:lnTo>
                  <a:pt x="61" y="0"/>
                </a:lnTo>
                <a:close/>
              </a:path>
            </a:pathLst>
          </a:custGeom>
          <a:solidFill>
            <a:srgbClr val="E5E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9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8"/>
          <p:cNvSpPr txBox="1">
            <a:spLocks noGrp="1"/>
          </p:cNvSpPr>
          <p:nvPr>
            <p:ph type="title" idx="2"/>
          </p:nvPr>
        </p:nvSpPr>
        <p:spPr>
          <a:xfrm>
            <a:off x="720000" y="3727537"/>
            <a:ext cx="23364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9" name="Google Shape;309;p28"/>
          <p:cNvSpPr txBox="1">
            <a:spLocks noGrp="1"/>
          </p:cNvSpPr>
          <p:nvPr>
            <p:ph type="subTitle" idx="1"/>
          </p:nvPr>
        </p:nvSpPr>
        <p:spPr>
          <a:xfrm>
            <a:off x="720000" y="41239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8"/>
          <p:cNvSpPr txBox="1">
            <a:spLocks noGrp="1"/>
          </p:cNvSpPr>
          <p:nvPr>
            <p:ph type="title" idx="3"/>
          </p:nvPr>
        </p:nvSpPr>
        <p:spPr>
          <a:xfrm>
            <a:off x="3403800" y="3727537"/>
            <a:ext cx="23364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subTitle" idx="4"/>
          </p:nvPr>
        </p:nvSpPr>
        <p:spPr>
          <a:xfrm>
            <a:off x="3403800" y="41239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8"/>
          <p:cNvSpPr txBox="1">
            <a:spLocks noGrp="1"/>
          </p:cNvSpPr>
          <p:nvPr>
            <p:ph type="title" idx="5"/>
          </p:nvPr>
        </p:nvSpPr>
        <p:spPr>
          <a:xfrm>
            <a:off x="6087600" y="3727536"/>
            <a:ext cx="23364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subTitle" idx="6"/>
          </p:nvPr>
        </p:nvSpPr>
        <p:spPr>
          <a:xfrm>
            <a:off x="6087600" y="41239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8"/>
          <p:cNvSpPr txBox="1">
            <a:spLocks noGrp="1"/>
          </p:cNvSpPr>
          <p:nvPr>
            <p:ph type="title" idx="7" hasCustomPrompt="1"/>
          </p:nvPr>
        </p:nvSpPr>
        <p:spPr>
          <a:xfrm>
            <a:off x="1004700" y="3195199"/>
            <a:ext cx="1767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15" name="Google Shape;315;p28"/>
          <p:cNvSpPr txBox="1">
            <a:spLocks noGrp="1"/>
          </p:cNvSpPr>
          <p:nvPr>
            <p:ph type="title" idx="8" hasCustomPrompt="1"/>
          </p:nvPr>
        </p:nvSpPr>
        <p:spPr>
          <a:xfrm>
            <a:off x="3688500" y="3195199"/>
            <a:ext cx="1767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6" name="Google Shape;316;p28"/>
          <p:cNvSpPr txBox="1">
            <a:spLocks noGrp="1"/>
          </p:cNvSpPr>
          <p:nvPr>
            <p:ph type="title" idx="9" hasCustomPrompt="1"/>
          </p:nvPr>
        </p:nvSpPr>
        <p:spPr>
          <a:xfrm>
            <a:off x="6372300" y="3195199"/>
            <a:ext cx="1767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17" name="Google Shape;317;p28"/>
          <p:cNvGrpSpPr/>
          <p:nvPr/>
        </p:nvGrpSpPr>
        <p:grpSpPr>
          <a:xfrm rot="10800000" flipH="1">
            <a:off x="8424007" y="311965"/>
            <a:ext cx="491746" cy="712715"/>
            <a:chOff x="2843025" y="2550400"/>
            <a:chExt cx="269775" cy="391000"/>
          </a:xfrm>
        </p:grpSpPr>
        <p:sp>
          <p:nvSpPr>
            <p:cNvPr id="318" name="Google Shape;318;p28"/>
            <p:cNvSpPr/>
            <p:nvPr/>
          </p:nvSpPr>
          <p:spPr>
            <a:xfrm>
              <a:off x="2843025" y="2550425"/>
              <a:ext cx="259150" cy="202300"/>
            </a:xfrm>
            <a:custGeom>
              <a:avLst/>
              <a:gdLst/>
              <a:ahLst/>
              <a:cxnLst/>
              <a:rect l="l" t="t" r="r" b="b"/>
              <a:pathLst>
                <a:path w="10366" h="8092" extrusionOk="0">
                  <a:moveTo>
                    <a:pt x="8320" y="1"/>
                  </a:moveTo>
                  <a:cubicBezTo>
                    <a:pt x="7956" y="1"/>
                    <a:pt x="7587" y="110"/>
                    <a:pt x="7265" y="337"/>
                  </a:cubicBezTo>
                  <a:lnTo>
                    <a:pt x="1004" y="4836"/>
                  </a:lnTo>
                  <a:cubicBezTo>
                    <a:pt x="183" y="5413"/>
                    <a:pt x="0" y="6538"/>
                    <a:pt x="578" y="7358"/>
                  </a:cubicBezTo>
                  <a:cubicBezTo>
                    <a:pt x="927" y="7836"/>
                    <a:pt x="1487" y="8092"/>
                    <a:pt x="2050" y="8092"/>
                  </a:cubicBezTo>
                  <a:cubicBezTo>
                    <a:pt x="2418" y="8092"/>
                    <a:pt x="2788" y="7982"/>
                    <a:pt x="3101" y="7754"/>
                  </a:cubicBezTo>
                  <a:lnTo>
                    <a:pt x="9362" y="3255"/>
                  </a:lnTo>
                  <a:cubicBezTo>
                    <a:pt x="10183" y="2678"/>
                    <a:pt x="10365" y="1553"/>
                    <a:pt x="9788" y="763"/>
                  </a:cubicBezTo>
                  <a:cubicBezTo>
                    <a:pt x="9437" y="264"/>
                    <a:pt x="8884" y="1"/>
                    <a:pt x="8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2943325" y="2550400"/>
              <a:ext cx="158850" cy="139925"/>
            </a:xfrm>
            <a:custGeom>
              <a:avLst/>
              <a:gdLst/>
              <a:ahLst/>
              <a:cxnLst/>
              <a:rect l="l" t="t" r="r" b="b"/>
              <a:pathLst>
                <a:path w="6354" h="5597" extrusionOk="0">
                  <a:moveTo>
                    <a:pt x="4317" y="0"/>
                  </a:moveTo>
                  <a:cubicBezTo>
                    <a:pt x="3950" y="0"/>
                    <a:pt x="3578" y="110"/>
                    <a:pt x="3253" y="338"/>
                  </a:cubicBezTo>
                  <a:lnTo>
                    <a:pt x="1" y="2679"/>
                  </a:lnTo>
                  <a:lnTo>
                    <a:pt x="2128" y="5596"/>
                  </a:lnTo>
                  <a:lnTo>
                    <a:pt x="5350" y="3256"/>
                  </a:lnTo>
                  <a:cubicBezTo>
                    <a:pt x="6171" y="2679"/>
                    <a:pt x="6353" y="1554"/>
                    <a:pt x="5776" y="733"/>
                  </a:cubicBezTo>
                  <a:cubicBezTo>
                    <a:pt x="5427" y="256"/>
                    <a:pt x="4878" y="0"/>
                    <a:pt x="4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2965375" y="2808075"/>
              <a:ext cx="147425" cy="133325"/>
            </a:xfrm>
            <a:custGeom>
              <a:avLst/>
              <a:gdLst/>
              <a:ahLst/>
              <a:cxnLst/>
              <a:rect l="l" t="t" r="r" b="b"/>
              <a:pathLst>
                <a:path w="5897" h="5333" extrusionOk="0">
                  <a:moveTo>
                    <a:pt x="2961" y="0"/>
                  </a:moveTo>
                  <a:cubicBezTo>
                    <a:pt x="2301" y="0"/>
                    <a:pt x="1641" y="244"/>
                    <a:pt x="1125" y="730"/>
                  </a:cubicBezTo>
                  <a:cubicBezTo>
                    <a:pt x="61" y="1764"/>
                    <a:pt x="0" y="3435"/>
                    <a:pt x="1034" y="4499"/>
                  </a:cubicBezTo>
                  <a:cubicBezTo>
                    <a:pt x="1553" y="5051"/>
                    <a:pt x="2261" y="5332"/>
                    <a:pt x="2970" y="5332"/>
                  </a:cubicBezTo>
                  <a:cubicBezTo>
                    <a:pt x="3629" y="5332"/>
                    <a:pt x="4290" y="5089"/>
                    <a:pt x="4803" y="4591"/>
                  </a:cubicBezTo>
                  <a:cubicBezTo>
                    <a:pt x="5867" y="3587"/>
                    <a:pt x="5897" y="1885"/>
                    <a:pt x="4894" y="821"/>
                  </a:cubicBezTo>
                  <a:cubicBezTo>
                    <a:pt x="4362" y="274"/>
                    <a:pt x="3661" y="0"/>
                    <a:pt x="29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2998800" y="2834100"/>
              <a:ext cx="76775" cy="80000"/>
            </a:xfrm>
            <a:custGeom>
              <a:avLst/>
              <a:gdLst/>
              <a:ahLst/>
              <a:cxnLst/>
              <a:rect l="l" t="t" r="r" b="b"/>
              <a:pathLst>
                <a:path w="3071" h="3200" extrusionOk="0">
                  <a:moveTo>
                    <a:pt x="122" y="1"/>
                  </a:moveTo>
                  <a:cubicBezTo>
                    <a:pt x="92" y="1"/>
                    <a:pt x="61" y="8"/>
                    <a:pt x="31" y="24"/>
                  </a:cubicBezTo>
                  <a:cubicBezTo>
                    <a:pt x="1" y="84"/>
                    <a:pt x="1" y="145"/>
                    <a:pt x="31" y="206"/>
                  </a:cubicBezTo>
                  <a:lnTo>
                    <a:pt x="2858" y="3154"/>
                  </a:lnTo>
                  <a:cubicBezTo>
                    <a:pt x="2888" y="3185"/>
                    <a:pt x="2919" y="3200"/>
                    <a:pt x="2949" y="3200"/>
                  </a:cubicBezTo>
                  <a:cubicBezTo>
                    <a:pt x="2979" y="3200"/>
                    <a:pt x="3010" y="3185"/>
                    <a:pt x="3040" y="3154"/>
                  </a:cubicBezTo>
                  <a:cubicBezTo>
                    <a:pt x="3071" y="3124"/>
                    <a:pt x="3071" y="3033"/>
                    <a:pt x="3040" y="3002"/>
                  </a:cubicBezTo>
                  <a:lnTo>
                    <a:pt x="213" y="24"/>
                  </a:lnTo>
                  <a:cubicBezTo>
                    <a:pt x="183" y="8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28"/>
          <p:cNvGrpSpPr/>
          <p:nvPr/>
        </p:nvGrpSpPr>
        <p:grpSpPr>
          <a:xfrm rot="9133330" flipH="1">
            <a:off x="137960" y="356467"/>
            <a:ext cx="910277" cy="817130"/>
            <a:chOff x="2460673" y="2663163"/>
            <a:chExt cx="530552" cy="476262"/>
          </a:xfrm>
        </p:grpSpPr>
        <p:sp>
          <p:nvSpPr>
            <p:cNvPr id="323" name="Google Shape;323;p28"/>
            <p:cNvSpPr/>
            <p:nvPr/>
          </p:nvSpPr>
          <p:spPr>
            <a:xfrm>
              <a:off x="2708525" y="3048975"/>
              <a:ext cx="282700" cy="90450"/>
            </a:xfrm>
            <a:custGeom>
              <a:avLst/>
              <a:gdLst/>
              <a:ahLst/>
              <a:cxnLst/>
              <a:rect l="l" t="t" r="r" b="b"/>
              <a:pathLst>
                <a:path w="11308" h="3618" extrusionOk="0">
                  <a:moveTo>
                    <a:pt x="1794" y="0"/>
                  </a:moveTo>
                  <a:cubicBezTo>
                    <a:pt x="791" y="0"/>
                    <a:pt x="0" y="821"/>
                    <a:pt x="0" y="1794"/>
                  </a:cubicBezTo>
                  <a:cubicBezTo>
                    <a:pt x="0" y="2797"/>
                    <a:pt x="791" y="3617"/>
                    <a:pt x="1794" y="3617"/>
                  </a:cubicBezTo>
                  <a:lnTo>
                    <a:pt x="9514" y="3617"/>
                  </a:lnTo>
                  <a:cubicBezTo>
                    <a:pt x="10487" y="3617"/>
                    <a:pt x="11308" y="2797"/>
                    <a:pt x="11308" y="1794"/>
                  </a:cubicBezTo>
                  <a:cubicBezTo>
                    <a:pt x="11308" y="821"/>
                    <a:pt x="10487" y="0"/>
                    <a:pt x="9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2846075" y="3048975"/>
              <a:ext cx="145150" cy="90450"/>
            </a:xfrm>
            <a:custGeom>
              <a:avLst/>
              <a:gdLst/>
              <a:ahLst/>
              <a:cxnLst/>
              <a:rect l="l" t="t" r="r" b="b"/>
              <a:pathLst>
                <a:path w="5806" h="3618" extrusionOk="0">
                  <a:moveTo>
                    <a:pt x="0" y="0"/>
                  </a:moveTo>
                  <a:lnTo>
                    <a:pt x="0" y="3617"/>
                  </a:lnTo>
                  <a:lnTo>
                    <a:pt x="4012" y="3617"/>
                  </a:lnTo>
                  <a:cubicBezTo>
                    <a:pt x="4985" y="3617"/>
                    <a:pt x="5806" y="2797"/>
                    <a:pt x="5806" y="1794"/>
                  </a:cubicBezTo>
                  <a:cubicBezTo>
                    <a:pt x="5806" y="821"/>
                    <a:pt x="4985" y="0"/>
                    <a:pt x="4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2460673" y="2663163"/>
              <a:ext cx="149725" cy="133000"/>
            </a:xfrm>
            <a:custGeom>
              <a:avLst/>
              <a:gdLst/>
              <a:ahLst/>
              <a:cxnLst/>
              <a:rect l="l" t="t" r="r" b="b"/>
              <a:pathLst>
                <a:path w="5989" h="5320" extrusionOk="0">
                  <a:moveTo>
                    <a:pt x="2997" y="1"/>
                  </a:moveTo>
                  <a:cubicBezTo>
                    <a:pt x="2410" y="1"/>
                    <a:pt x="1823" y="198"/>
                    <a:pt x="1338" y="605"/>
                  </a:cubicBezTo>
                  <a:cubicBezTo>
                    <a:pt x="183" y="1516"/>
                    <a:pt x="1" y="3188"/>
                    <a:pt x="912" y="4343"/>
                  </a:cubicBezTo>
                  <a:cubicBezTo>
                    <a:pt x="1450" y="4985"/>
                    <a:pt x="2225" y="5320"/>
                    <a:pt x="3006" y="5320"/>
                  </a:cubicBezTo>
                  <a:cubicBezTo>
                    <a:pt x="3594" y="5320"/>
                    <a:pt x="4185" y="5130"/>
                    <a:pt x="4682" y="4738"/>
                  </a:cubicBezTo>
                  <a:cubicBezTo>
                    <a:pt x="5806" y="3827"/>
                    <a:pt x="5989" y="2155"/>
                    <a:pt x="5077" y="1000"/>
                  </a:cubicBezTo>
                  <a:cubicBezTo>
                    <a:pt x="4541" y="343"/>
                    <a:pt x="3770" y="1"/>
                    <a:pt x="2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2491823" y="2696763"/>
              <a:ext cx="85900" cy="70175"/>
            </a:xfrm>
            <a:custGeom>
              <a:avLst/>
              <a:gdLst/>
              <a:ahLst/>
              <a:cxnLst/>
              <a:rect l="l" t="t" r="r" b="b"/>
              <a:pathLst>
                <a:path w="3436" h="2807" extrusionOk="0">
                  <a:moveTo>
                    <a:pt x="3298" y="1"/>
                  </a:moveTo>
                  <a:cubicBezTo>
                    <a:pt x="3273" y="1"/>
                    <a:pt x="3248" y="8"/>
                    <a:pt x="3223" y="20"/>
                  </a:cubicBezTo>
                  <a:lnTo>
                    <a:pt x="31" y="2604"/>
                  </a:lnTo>
                  <a:cubicBezTo>
                    <a:pt x="1" y="2634"/>
                    <a:pt x="1" y="2726"/>
                    <a:pt x="31" y="2756"/>
                  </a:cubicBezTo>
                  <a:cubicBezTo>
                    <a:pt x="49" y="2792"/>
                    <a:pt x="88" y="2806"/>
                    <a:pt x="123" y="2806"/>
                  </a:cubicBezTo>
                  <a:cubicBezTo>
                    <a:pt x="148" y="2806"/>
                    <a:pt x="171" y="2799"/>
                    <a:pt x="183" y="2786"/>
                  </a:cubicBezTo>
                  <a:lnTo>
                    <a:pt x="3375" y="203"/>
                  </a:lnTo>
                  <a:cubicBezTo>
                    <a:pt x="3436" y="172"/>
                    <a:pt x="3436" y="112"/>
                    <a:pt x="3405" y="51"/>
                  </a:cubicBezTo>
                  <a:cubicBezTo>
                    <a:pt x="3370" y="15"/>
                    <a:pt x="3334" y="1"/>
                    <a:pt x="329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2707775" y="2824650"/>
              <a:ext cx="147425" cy="133000"/>
            </a:xfrm>
            <a:custGeom>
              <a:avLst/>
              <a:gdLst/>
              <a:ahLst/>
              <a:cxnLst/>
              <a:rect l="l" t="t" r="r" b="b"/>
              <a:pathLst>
                <a:path w="5897" h="5320" extrusionOk="0">
                  <a:moveTo>
                    <a:pt x="2988" y="1"/>
                  </a:moveTo>
                  <a:cubicBezTo>
                    <a:pt x="2755" y="1"/>
                    <a:pt x="2517" y="32"/>
                    <a:pt x="2280" y="98"/>
                  </a:cubicBezTo>
                  <a:cubicBezTo>
                    <a:pt x="851" y="462"/>
                    <a:pt x="0" y="1921"/>
                    <a:pt x="395" y="3350"/>
                  </a:cubicBezTo>
                  <a:cubicBezTo>
                    <a:pt x="703" y="4529"/>
                    <a:pt x="1788" y="5319"/>
                    <a:pt x="2978" y="5319"/>
                  </a:cubicBezTo>
                  <a:cubicBezTo>
                    <a:pt x="3199" y="5319"/>
                    <a:pt x="3424" y="5292"/>
                    <a:pt x="3648" y="5235"/>
                  </a:cubicBezTo>
                  <a:cubicBezTo>
                    <a:pt x="5046" y="4870"/>
                    <a:pt x="5897" y="3411"/>
                    <a:pt x="5532" y="1982"/>
                  </a:cubicBezTo>
                  <a:cubicBezTo>
                    <a:pt x="5228" y="791"/>
                    <a:pt x="4162" y="1"/>
                    <a:pt x="2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2767025" y="2840450"/>
              <a:ext cx="32700" cy="104725"/>
            </a:xfrm>
            <a:custGeom>
              <a:avLst/>
              <a:gdLst/>
              <a:ahLst/>
              <a:cxnLst/>
              <a:rect l="l" t="t" r="r" b="b"/>
              <a:pathLst>
                <a:path w="1308" h="4189" extrusionOk="0">
                  <a:moveTo>
                    <a:pt x="140" y="1"/>
                  </a:moveTo>
                  <a:cubicBezTo>
                    <a:pt x="125" y="1"/>
                    <a:pt x="108" y="5"/>
                    <a:pt x="92" y="13"/>
                  </a:cubicBezTo>
                  <a:cubicBezTo>
                    <a:pt x="31" y="13"/>
                    <a:pt x="1" y="74"/>
                    <a:pt x="1" y="134"/>
                  </a:cubicBezTo>
                  <a:lnTo>
                    <a:pt x="1065" y="4116"/>
                  </a:lnTo>
                  <a:cubicBezTo>
                    <a:pt x="1065" y="4161"/>
                    <a:pt x="1097" y="4189"/>
                    <a:pt x="1139" y="4189"/>
                  </a:cubicBezTo>
                  <a:cubicBezTo>
                    <a:pt x="1154" y="4189"/>
                    <a:pt x="1170" y="4185"/>
                    <a:pt x="1186" y="4177"/>
                  </a:cubicBezTo>
                  <a:cubicBezTo>
                    <a:pt x="1247" y="4177"/>
                    <a:pt x="1308" y="4116"/>
                    <a:pt x="1278" y="4055"/>
                  </a:cubicBezTo>
                  <a:lnTo>
                    <a:pt x="244" y="74"/>
                  </a:lnTo>
                  <a:cubicBezTo>
                    <a:pt x="222" y="29"/>
                    <a:pt x="183" y="1"/>
                    <a:pt x="1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31" name="Google Shape;331;p29"/>
          <p:cNvCxnSpPr/>
          <p:nvPr/>
        </p:nvCxnSpPr>
        <p:spPr>
          <a:xfrm>
            <a:off x="-81900" y="4603504"/>
            <a:ext cx="5665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2" name="Google Shape;332;p29"/>
          <p:cNvGrpSpPr/>
          <p:nvPr/>
        </p:nvGrpSpPr>
        <p:grpSpPr>
          <a:xfrm rot="1739526" flipH="1">
            <a:off x="7937014" y="541975"/>
            <a:ext cx="278055" cy="243096"/>
            <a:chOff x="3948000" y="3024575"/>
            <a:chExt cx="145950" cy="127600"/>
          </a:xfrm>
        </p:grpSpPr>
        <p:sp>
          <p:nvSpPr>
            <p:cNvPr id="333" name="Google Shape;333;p29"/>
            <p:cNvSpPr/>
            <p:nvPr/>
          </p:nvSpPr>
          <p:spPr>
            <a:xfrm>
              <a:off x="3948000" y="3053450"/>
              <a:ext cx="126775" cy="98725"/>
            </a:xfrm>
            <a:custGeom>
              <a:avLst/>
              <a:gdLst/>
              <a:ahLst/>
              <a:cxnLst/>
              <a:rect l="l" t="t" r="r" b="b"/>
              <a:pathLst>
                <a:path w="5071" h="3949" extrusionOk="0">
                  <a:moveTo>
                    <a:pt x="767" y="1"/>
                  </a:moveTo>
                  <a:lnTo>
                    <a:pt x="767" y="1"/>
                  </a:lnTo>
                  <a:cubicBezTo>
                    <a:pt x="0" y="1202"/>
                    <a:pt x="334" y="2770"/>
                    <a:pt x="1535" y="3537"/>
                  </a:cubicBezTo>
                  <a:cubicBezTo>
                    <a:pt x="1958" y="3815"/>
                    <a:pt x="2438" y="3948"/>
                    <a:pt x="2914" y="3948"/>
                  </a:cubicBezTo>
                  <a:cubicBezTo>
                    <a:pt x="3753" y="3948"/>
                    <a:pt x="4581" y="3535"/>
                    <a:pt x="5070" y="2770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3967175" y="3024575"/>
              <a:ext cx="126775" cy="98125"/>
            </a:xfrm>
            <a:custGeom>
              <a:avLst/>
              <a:gdLst/>
              <a:ahLst/>
              <a:cxnLst/>
              <a:rect l="l" t="t" r="r" b="b"/>
              <a:pathLst>
                <a:path w="5071" h="3925" extrusionOk="0">
                  <a:moveTo>
                    <a:pt x="2160" y="0"/>
                  </a:moveTo>
                  <a:cubicBezTo>
                    <a:pt x="1316" y="0"/>
                    <a:pt x="493" y="406"/>
                    <a:pt x="0" y="1156"/>
                  </a:cubicBezTo>
                  <a:lnTo>
                    <a:pt x="4303" y="3925"/>
                  </a:lnTo>
                  <a:cubicBezTo>
                    <a:pt x="5071" y="2757"/>
                    <a:pt x="4704" y="1156"/>
                    <a:pt x="3536" y="389"/>
                  </a:cubicBezTo>
                  <a:cubicBezTo>
                    <a:pt x="3107" y="126"/>
                    <a:pt x="2630" y="0"/>
                    <a:pt x="2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29"/>
          <p:cNvGrpSpPr/>
          <p:nvPr/>
        </p:nvGrpSpPr>
        <p:grpSpPr>
          <a:xfrm rot="1739526" flipH="1">
            <a:off x="8099194" y="219140"/>
            <a:ext cx="471903" cy="305251"/>
            <a:chOff x="4289900" y="2977375"/>
            <a:chExt cx="247700" cy="160225"/>
          </a:xfrm>
        </p:grpSpPr>
        <p:sp>
          <p:nvSpPr>
            <p:cNvPr id="336" name="Google Shape;336;p29"/>
            <p:cNvSpPr/>
            <p:nvPr/>
          </p:nvSpPr>
          <p:spPr>
            <a:xfrm>
              <a:off x="4394150" y="3015100"/>
              <a:ext cx="143450" cy="122500"/>
            </a:xfrm>
            <a:custGeom>
              <a:avLst/>
              <a:gdLst/>
              <a:ahLst/>
              <a:cxnLst/>
              <a:rect l="l" t="t" r="r" b="b"/>
              <a:pathLst>
                <a:path w="5738" h="4900" extrusionOk="0">
                  <a:moveTo>
                    <a:pt x="1601" y="1"/>
                  </a:moveTo>
                  <a:lnTo>
                    <a:pt x="0" y="3370"/>
                  </a:lnTo>
                  <a:lnTo>
                    <a:pt x="2802" y="4704"/>
                  </a:lnTo>
                  <a:cubicBezTo>
                    <a:pt x="3068" y="4837"/>
                    <a:pt x="3351" y="4900"/>
                    <a:pt x="3628" y="4900"/>
                  </a:cubicBezTo>
                  <a:cubicBezTo>
                    <a:pt x="4325" y="4900"/>
                    <a:pt x="4994" y="4505"/>
                    <a:pt x="5304" y="3837"/>
                  </a:cubicBezTo>
                  <a:cubicBezTo>
                    <a:pt x="5738" y="2903"/>
                    <a:pt x="5337" y="1802"/>
                    <a:pt x="4403" y="1335"/>
                  </a:cubicBezTo>
                  <a:lnTo>
                    <a:pt x="16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4289900" y="2977375"/>
              <a:ext cx="144300" cy="121975"/>
            </a:xfrm>
            <a:custGeom>
              <a:avLst/>
              <a:gdLst/>
              <a:ahLst/>
              <a:cxnLst/>
              <a:rect l="l" t="t" r="r" b="b"/>
              <a:pathLst>
                <a:path w="5772" h="4879" extrusionOk="0">
                  <a:moveTo>
                    <a:pt x="2149" y="0"/>
                  </a:moveTo>
                  <a:cubicBezTo>
                    <a:pt x="1450" y="0"/>
                    <a:pt x="783" y="397"/>
                    <a:pt x="468" y="1076"/>
                  </a:cubicBezTo>
                  <a:cubicBezTo>
                    <a:pt x="1" y="1977"/>
                    <a:pt x="401" y="3111"/>
                    <a:pt x="1335" y="3544"/>
                  </a:cubicBezTo>
                  <a:lnTo>
                    <a:pt x="4170" y="4879"/>
                  </a:lnTo>
                  <a:lnTo>
                    <a:pt x="5771" y="1510"/>
                  </a:lnTo>
                  <a:lnTo>
                    <a:pt x="2936" y="175"/>
                  </a:lnTo>
                  <a:cubicBezTo>
                    <a:pt x="2681" y="57"/>
                    <a:pt x="2413" y="0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29"/>
          <p:cNvGrpSpPr/>
          <p:nvPr/>
        </p:nvGrpSpPr>
        <p:grpSpPr>
          <a:xfrm rot="1739526" flipH="1">
            <a:off x="8556540" y="838648"/>
            <a:ext cx="395650" cy="400746"/>
            <a:chOff x="3510175" y="2983025"/>
            <a:chExt cx="207675" cy="210350"/>
          </a:xfrm>
        </p:grpSpPr>
        <p:sp>
          <p:nvSpPr>
            <p:cNvPr id="339" name="Google Shape;339;p29"/>
            <p:cNvSpPr/>
            <p:nvPr/>
          </p:nvSpPr>
          <p:spPr>
            <a:xfrm>
              <a:off x="3578550" y="2983025"/>
              <a:ext cx="139300" cy="136350"/>
            </a:xfrm>
            <a:custGeom>
              <a:avLst/>
              <a:gdLst/>
              <a:ahLst/>
              <a:cxnLst/>
              <a:rect l="l" t="t" r="r" b="b"/>
              <a:pathLst>
                <a:path w="5572" h="5454" extrusionOk="0">
                  <a:moveTo>
                    <a:pt x="3481" y="0"/>
                  </a:moveTo>
                  <a:cubicBezTo>
                    <a:pt x="2967" y="0"/>
                    <a:pt x="2462" y="218"/>
                    <a:pt x="2102" y="650"/>
                  </a:cubicBezTo>
                  <a:lnTo>
                    <a:pt x="1" y="2985"/>
                  </a:lnTo>
                  <a:lnTo>
                    <a:pt x="2803" y="5453"/>
                  </a:lnTo>
                  <a:lnTo>
                    <a:pt x="4871" y="3118"/>
                  </a:lnTo>
                  <a:cubicBezTo>
                    <a:pt x="5572" y="2351"/>
                    <a:pt x="5505" y="1150"/>
                    <a:pt x="4738" y="483"/>
                  </a:cubicBezTo>
                  <a:cubicBezTo>
                    <a:pt x="4368" y="160"/>
                    <a:pt x="3921" y="0"/>
                    <a:pt x="3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3510175" y="3057625"/>
              <a:ext cx="138450" cy="135750"/>
            </a:xfrm>
            <a:custGeom>
              <a:avLst/>
              <a:gdLst/>
              <a:ahLst/>
              <a:cxnLst/>
              <a:rect l="l" t="t" r="r" b="b"/>
              <a:pathLst>
                <a:path w="5538" h="5430" extrusionOk="0">
                  <a:moveTo>
                    <a:pt x="2769" y="1"/>
                  </a:moveTo>
                  <a:lnTo>
                    <a:pt x="668" y="2336"/>
                  </a:lnTo>
                  <a:cubicBezTo>
                    <a:pt x="1" y="3103"/>
                    <a:pt x="67" y="4270"/>
                    <a:pt x="835" y="4971"/>
                  </a:cubicBezTo>
                  <a:cubicBezTo>
                    <a:pt x="1187" y="5277"/>
                    <a:pt x="1624" y="5429"/>
                    <a:pt x="2061" y="5429"/>
                  </a:cubicBezTo>
                  <a:cubicBezTo>
                    <a:pt x="2576" y="5429"/>
                    <a:pt x="3091" y="5219"/>
                    <a:pt x="3470" y="4804"/>
                  </a:cubicBezTo>
                  <a:lnTo>
                    <a:pt x="5538" y="246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9"/>
          <p:cNvGrpSpPr/>
          <p:nvPr/>
        </p:nvGrpSpPr>
        <p:grpSpPr>
          <a:xfrm rot="303547">
            <a:off x="248601" y="303856"/>
            <a:ext cx="814796" cy="472302"/>
            <a:chOff x="1260175" y="3462925"/>
            <a:chExt cx="257625" cy="149325"/>
          </a:xfrm>
        </p:grpSpPr>
        <p:sp>
          <p:nvSpPr>
            <p:cNvPr id="342" name="Google Shape;342;p29"/>
            <p:cNvSpPr/>
            <p:nvPr/>
          </p:nvSpPr>
          <p:spPr>
            <a:xfrm>
              <a:off x="1396200" y="3504500"/>
              <a:ext cx="121600" cy="107750"/>
            </a:xfrm>
            <a:custGeom>
              <a:avLst/>
              <a:gdLst/>
              <a:ahLst/>
              <a:cxnLst/>
              <a:rect l="l" t="t" r="r" b="b"/>
              <a:pathLst>
                <a:path w="4864" h="4310" extrusionOk="0">
                  <a:moveTo>
                    <a:pt x="2450" y="1"/>
                  </a:moveTo>
                  <a:cubicBezTo>
                    <a:pt x="2014" y="1"/>
                    <a:pt x="1571" y="135"/>
                    <a:pt x="1185" y="412"/>
                  </a:cubicBezTo>
                  <a:cubicBezTo>
                    <a:pt x="213" y="1111"/>
                    <a:pt x="0" y="2448"/>
                    <a:pt x="669" y="3421"/>
                  </a:cubicBezTo>
                  <a:cubicBezTo>
                    <a:pt x="1095" y="3995"/>
                    <a:pt x="1758" y="4310"/>
                    <a:pt x="2431" y="4310"/>
                  </a:cubicBezTo>
                  <a:cubicBezTo>
                    <a:pt x="2862" y="4310"/>
                    <a:pt x="3298" y="4180"/>
                    <a:pt x="3678" y="3907"/>
                  </a:cubicBezTo>
                  <a:cubicBezTo>
                    <a:pt x="4651" y="3208"/>
                    <a:pt x="4863" y="1871"/>
                    <a:pt x="4164" y="898"/>
                  </a:cubicBezTo>
                  <a:cubicBezTo>
                    <a:pt x="3761" y="311"/>
                    <a:pt x="3113" y="1"/>
                    <a:pt x="2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1415175" y="3525425"/>
              <a:ext cx="84375" cy="65375"/>
            </a:xfrm>
            <a:custGeom>
              <a:avLst/>
              <a:gdLst/>
              <a:ahLst/>
              <a:cxnLst/>
              <a:rect l="l" t="t" r="r" b="b"/>
              <a:pathLst>
                <a:path w="3375" h="2615" extrusionOk="0">
                  <a:moveTo>
                    <a:pt x="3101" y="0"/>
                  </a:moveTo>
                  <a:lnTo>
                    <a:pt x="1" y="2219"/>
                  </a:lnTo>
                  <a:lnTo>
                    <a:pt x="305" y="2614"/>
                  </a:lnTo>
                  <a:lnTo>
                    <a:pt x="3375" y="395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1340725" y="3462925"/>
              <a:ext cx="79050" cy="69900"/>
            </a:xfrm>
            <a:custGeom>
              <a:avLst/>
              <a:gdLst/>
              <a:ahLst/>
              <a:cxnLst/>
              <a:rect l="l" t="t" r="r" b="b"/>
              <a:pathLst>
                <a:path w="3162" h="2796" extrusionOk="0">
                  <a:moveTo>
                    <a:pt x="1583" y="1"/>
                  </a:moveTo>
                  <a:cubicBezTo>
                    <a:pt x="1300" y="1"/>
                    <a:pt x="1011" y="84"/>
                    <a:pt x="760" y="251"/>
                  </a:cubicBezTo>
                  <a:cubicBezTo>
                    <a:pt x="152" y="707"/>
                    <a:pt x="0" y="1588"/>
                    <a:pt x="456" y="2227"/>
                  </a:cubicBezTo>
                  <a:cubicBezTo>
                    <a:pt x="714" y="2595"/>
                    <a:pt x="1139" y="2796"/>
                    <a:pt x="1575" y="2796"/>
                  </a:cubicBezTo>
                  <a:cubicBezTo>
                    <a:pt x="1860" y="2796"/>
                    <a:pt x="2150" y="2710"/>
                    <a:pt x="2401" y="2531"/>
                  </a:cubicBezTo>
                  <a:cubicBezTo>
                    <a:pt x="3009" y="2075"/>
                    <a:pt x="3161" y="1224"/>
                    <a:pt x="2705" y="585"/>
                  </a:cubicBezTo>
                  <a:cubicBezTo>
                    <a:pt x="2447" y="198"/>
                    <a:pt x="2021" y="1"/>
                    <a:pt x="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1359725" y="3470700"/>
              <a:ext cx="41800" cy="54750"/>
            </a:xfrm>
            <a:custGeom>
              <a:avLst/>
              <a:gdLst/>
              <a:ahLst/>
              <a:cxnLst/>
              <a:rect l="l" t="t" r="r" b="b"/>
              <a:pathLst>
                <a:path w="1672" h="2190" extrusionOk="0">
                  <a:moveTo>
                    <a:pt x="243" y="1"/>
                  </a:moveTo>
                  <a:lnTo>
                    <a:pt x="0" y="183"/>
                  </a:lnTo>
                  <a:lnTo>
                    <a:pt x="1429" y="2189"/>
                  </a:lnTo>
                  <a:lnTo>
                    <a:pt x="1672" y="200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1260175" y="3513700"/>
              <a:ext cx="107175" cy="94900"/>
            </a:xfrm>
            <a:custGeom>
              <a:avLst/>
              <a:gdLst/>
              <a:ahLst/>
              <a:cxnLst/>
              <a:rect l="l" t="t" r="r" b="b"/>
              <a:pathLst>
                <a:path w="4287" h="3796" extrusionOk="0">
                  <a:moveTo>
                    <a:pt x="2119" y="0"/>
                  </a:moveTo>
                  <a:cubicBezTo>
                    <a:pt x="1743" y="0"/>
                    <a:pt x="1363" y="112"/>
                    <a:pt x="1034" y="348"/>
                  </a:cubicBezTo>
                  <a:cubicBezTo>
                    <a:pt x="183" y="956"/>
                    <a:pt x="0" y="2141"/>
                    <a:pt x="608" y="2992"/>
                  </a:cubicBezTo>
                  <a:cubicBezTo>
                    <a:pt x="981" y="3514"/>
                    <a:pt x="1559" y="3796"/>
                    <a:pt x="2147" y="3796"/>
                  </a:cubicBezTo>
                  <a:cubicBezTo>
                    <a:pt x="2518" y="3796"/>
                    <a:pt x="2893" y="3683"/>
                    <a:pt x="3222" y="3448"/>
                  </a:cubicBezTo>
                  <a:cubicBezTo>
                    <a:pt x="4073" y="2840"/>
                    <a:pt x="4286" y="1655"/>
                    <a:pt x="3678" y="804"/>
                  </a:cubicBezTo>
                  <a:cubicBezTo>
                    <a:pt x="3305" y="282"/>
                    <a:pt x="2716" y="0"/>
                    <a:pt x="2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1272325" y="3548975"/>
              <a:ext cx="83625" cy="24350"/>
            </a:xfrm>
            <a:custGeom>
              <a:avLst/>
              <a:gdLst/>
              <a:ahLst/>
              <a:cxnLst/>
              <a:rect l="l" t="t" r="r" b="b"/>
              <a:pathLst>
                <a:path w="3345" h="974" extrusionOk="0">
                  <a:moveTo>
                    <a:pt x="61" y="0"/>
                  </a:moveTo>
                  <a:lnTo>
                    <a:pt x="1" y="426"/>
                  </a:lnTo>
                  <a:lnTo>
                    <a:pt x="3283" y="973"/>
                  </a:lnTo>
                  <a:lnTo>
                    <a:pt x="3344" y="54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50" name="Google Shape;350;p30"/>
          <p:cNvCxnSpPr/>
          <p:nvPr/>
        </p:nvCxnSpPr>
        <p:spPr>
          <a:xfrm>
            <a:off x="0" y="540000"/>
            <a:ext cx="1986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p30"/>
          <p:cNvCxnSpPr/>
          <p:nvPr/>
        </p:nvCxnSpPr>
        <p:spPr>
          <a:xfrm>
            <a:off x="7286625" y="4603500"/>
            <a:ext cx="2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2" name="Google Shape;352;p30"/>
          <p:cNvGrpSpPr/>
          <p:nvPr/>
        </p:nvGrpSpPr>
        <p:grpSpPr>
          <a:xfrm rot="558892" flipH="1">
            <a:off x="7794036" y="604785"/>
            <a:ext cx="296481" cy="259217"/>
            <a:chOff x="3948000" y="3024575"/>
            <a:chExt cx="145950" cy="127600"/>
          </a:xfrm>
        </p:grpSpPr>
        <p:sp>
          <p:nvSpPr>
            <p:cNvPr id="353" name="Google Shape;353;p30"/>
            <p:cNvSpPr/>
            <p:nvPr/>
          </p:nvSpPr>
          <p:spPr>
            <a:xfrm>
              <a:off x="3948000" y="3053450"/>
              <a:ext cx="126775" cy="98725"/>
            </a:xfrm>
            <a:custGeom>
              <a:avLst/>
              <a:gdLst/>
              <a:ahLst/>
              <a:cxnLst/>
              <a:rect l="l" t="t" r="r" b="b"/>
              <a:pathLst>
                <a:path w="5071" h="3949" extrusionOk="0">
                  <a:moveTo>
                    <a:pt x="767" y="1"/>
                  </a:moveTo>
                  <a:lnTo>
                    <a:pt x="767" y="1"/>
                  </a:lnTo>
                  <a:cubicBezTo>
                    <a:pt x="0" y="1202"/>
                    <a:pt x="334" y="2770"/>
                    <a:pt x="1535" y="3537"/>
                  </a:cubicBezTo>
                  <a:cubicBezTo>
                    <a:pt x="1958" y="3815"/>
                    <a:pt x="2438" y="3948"/>
                    <a:pt x="2914" y="3948"/>
                  </a:cubicBezTo>
                  <a:cubicBezTo>
                    <a:pt x="3753" y="3948"/>
                    <a:pt x="4581" y="3535"/>
                    <a:pt x="5070" y="2770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3967175" y="3024575"/>
              <a:ext cx="126775" cy="98125"/>
            </a:xfrm>
            <a:custGeom>
              <a:avLst/>
              <a:gdLst/>
              <a:ahLst/>
              <a:cxnLst/>
              <a:rect l="l" t="t" r="r" b="b"/>
              <a:pathLst>
                <a:path w="5071" h="3925" extrusionOk="0">
                  <a:moveTo>
                    <a:pt x="2160" y="0"/>
                  </a:moveTo>
                  <a:cubicBezTo>
                    <a:pt x="1316" y="0"/>
                    <a:pt x="493" y="406"/>
                    <a:pt x="0" y="1156"/>
                  </a:cubicBezTo>
                  <a:lnTo>
                    <a:pt x="4303" y="3925"/>
                  </a:lnTo>
                  <a:cubicBezTo>
                    <a:pt x="5071" y="2757"/>
                    <a:pt x="4704" y="1156"/>
                    <a:pt x="3536" y="389"/>
                  </a:cubicBezTo>
                  <a:cubicBezTo>
                    <a:pt x="3107" y="126"/>
                    <a:pt x="2630" y="0"/>
                    <a:pt x="2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30"/>
          <p:cNvGrpSpPr/>
          <p:nvPr/>
        </p:nvGrpSpPr>
        <p:grpSpPr>
          <a:xfrm rot="558892" flipH="1">
            <a:off x="8547196" y="654190"/>
            <a:ext cx="421868" cy="427323"/>
            <a:chOff x="3510175" y="2983025"/>
            <a:chExt cx="207675" cy="210350"/>
          </a:xfrm>
        </p:grpSpPr>
        <p:sp>
          <p:nvSpPr>
            <p:cNvPr id="356" name="Google Shape;356;p30"/>
            <p:cNvSpPr/>
            <p:nvPr/>
          </p:nvSpPr>
          <p:spPr>
            <a:xfrm>
              <a:off x="3578550" y="2983025"/>
              <a:ext cx="139300" cy="136350"/>
            </a:xfrm>
            <a:custGeom>
              <a:avLst/>
              <a:gdLst/>
              <a:ahLst/>
              <a:cxnLst/>
              <a:rect l="l" t="t" r="r" b="b"/>
              <a:pathLst>
                <a:path w="5572" h="5454" extrusionOk="0">
                  <a:moveTo>
                    <a:pt x="3481" y="0"/>
                  </a:moveTo>
                  <a:cubicBezTo>
                    <a:pt x="2967" y="0"/>
                    <a:pt x="2462" y="218"/>
                    <a:pt x="2102" y="650"/>
                  </a:cubicBezTo>
                  <a:lnTo>
                    <a:pt x="1" y="2985"/>
                  </a:lnTo>
                  <a:lnTo>
                    <a:pt x="2803" y="5453"/>
                  </a:lnTo>
                  <a:lnTo>
                    <a:pt x="4871" y="3118"/>
                  </a:lnTo>
                  <a:cubicBezTo>
                    <a:pt x="5572" y="2351"/>
                    <a:pt x="5505" y="1150"/>
                    <a:pt x="4738" y="483"/>
                  </a:cubicBezTo>
                  <a:cubicBezTo>
                    <a:pt x="4368" y="160"/>
                    <a:pt x="3921" y="0"/>
                    <a:pt x="3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3510175" y="3057625"/>
              <a:ext cx="138450" cy="135750"/>
            </a:xfrm>
            <a:custGeom>
              <a:avLst/>
              <a:gdLst/>
              <a:ahLst/>
              <a:cxnLst/>
              <a:rect l="l" t="t" r="r" b="b"/>
              <a:pathLst>
                <a:path w="5538" h="5430" extrusionOk="0">
                  <a:moveTo>
                    <a:pt x="2769" y="1"/>
                  </a:moveTo>
                  <a:lnTo>
                    <a:pt x="668" y="2336"/>
                  </a:lnTo>
                  <a:cubicBezTo>
                    <a:pt x="1" y="3103"/>
                    <a:pt x="67" y="4270"/>
                    <a:pt x="835" y="4971"/>
                  </a:cubicBezTo>
                  <a:cubicBezTo>
                    <a:pt x="1187" y="5277"/>
                    <a:pt x="1624" y="5429"/>
                    <a:pt x="2061" y="5429"/>
                  </a:cubicBezTo>
                  <a:cubicBezTo>
                    <a:pt x="2576" y="5429"/>
                    <a:pt x="3091" y="5219"/>
                    <a:pt x="3470" y="4804"/>
                  </a:cubicBezTo>
                  <a:lnTo>
                    <a:pt x="5538" y="246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30"/>
          <p:cNvGrpSpPr/>
          <p:nvPr/>
        </p:nvGrpSpPr>
        <p:grpSpPr>
          <a:xfrm rot="558892" flipH="1">
            <a:off x="7846065" y="185682"/>
            <a:ext cx="503174" cy="325495"/>
            <a:chOff x="4289900" y="2977375"/>
            <a:chExt cx="247700" cy="160225"/>
          </a:xfrm>
        </p:grpSpPr>
        <p:sp>
          <p:nvSpPr>
            <p:cNvPr id="359" name="Google Shape;359;p30"/>
            <p:cNvSpPr/>
            <p:nvPr/>
          </p:nvSpPr>
          <p:spPr>
            <a:xfrm>
              <a:off x="4394150" y="3015100"/>
              <a:ext cx="143450" cy="122500"/>
            </a:xfrm>
            <a:custGeom>
              <a:avLst/>
              <a:gdLst/>
              <a:ahLst/>
              <a:cxnLst/>
              <a:rect l="l" t="t" r="r" b="b"/>
              <a:pathLst>
                <a:path w="5738" h="4900" extrusionOk="0">
                  <a:moveTo>
                    <a:pt x="1601" y="1"/>
                  </a:moveTo>
                  <a:lnTo>
                    <a:pt x="0" y="3370"/>
                  </a:lnTo>
                  <a:lnTo>
                    <a:pt x="2802" y="4704"/>
                  </a:lnTo>
                  <a:cubicBezTo>
                    <a:pt x="3068" y="4837"/>
                    <a:pt x="3351" y="4900"/>
                    <a:pt x="3628" y="4900"/>
                  </a:cubicBezTo>
                  <a:cubicBezTo>
                    <a:pt x="4325" y="4900"/>
                    <a:pt x="4994" y="4505"/>
                    <a:pt x="5304" y="3837"/>
                  </a:cubicBezTo>
                  <a:cubicBezTo>
                    <a:pt x="5738" y="2903"/>
                    <a:pt x="5337" y="1802"/>
                    <a:pt x="4403" y="1335"/>
                  </a:cubicBezTo>
                  <a:lnTo>
                    <a:pt x="16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4289900" y="2977375"/>
              <a:ext cx="144300" cy="121975"/>
            </a:xfrm>
            <a:custGeom>
              <a:avLst/>
              <a:gdLst/>
              <a:ahLst/>
              <a:cxnLst/>
              <a:rect l="l" t="t" r="r" b="b"/>
              <a:pathLst>
                <a:path w="5772" h="4879" extrusionOk="0">
                  <a:moveTo>
                    <a:pt x="2149" y="0"/>
                  </a:moveTo>
                  <a:cubicBezTo>
                    <a:pt x="1450" y="0"/>
                    <a:pt x="783" y="397"/>
                    <a:pt x="468" y="1076"/>
                  </a:cubicBezTo>
                  <a:cubicBezTo>
                    <a:pt x="1" y="1977"/>
                    <a:pt x="401" y="3111"/>
                    <a:pt x="1335" y="3544"/>
                  </a:cubicBezTo>
                  <a:lnTo>
                    <a:pt x="4170" y="4879"/>
                  </a:lnTo>
                  <a:lnTo>
                    <a:pt x="5771" y="1510"/>
                  </a:lnTo>
                  <a:lnTo>
                    <a:pt x="2936" y="175"/>
                  </a:lnTo>
                  <a:cubicBezTo>
                    <a:pt x="2681" y="57"/>
                    <a:pt x="2413" y="0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3" name="Google Shape;363;p31"/>
          <p:cNvCxnSpPr/>
          <p:nvPr/>
        </p:nvCxnSpPr>
        <p:spPr>
          <a:xfrm>
            <a:off x="0" y="540000"/>
            <a:ext cx="2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31"/>
          <p:cNvCxnSpPr/>
          <p:nvPr/>
        </p:nvCxnSpPr>
        <p:spPr>
          <a:xfrm>
            <a:off x="7286625" y="4603500"/>
            <a:ext cx="2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65" name="Google Shape;365;p31"/>
          <p:cNvGrpSpPr/>
          <p:nvPr/>
        </p:nvGrpSpPr>
        <p:grpSpPr>
          <a:xfrm rot="1739509" flipH="1">
            <a:off x="245512" y="4104006"/>
            <a:ext cx="303984" cy="265765"/>
            <a:chOff x="3948000" y="3024575"/>
            <a:chExt cx="145950" cy="127600"/>
          </a:xfrm>
        </p:grpSpPr>
        <p:sp>
          <p:nvSpPr>
            <p:cNvPr id="366" name="Google Shape;366;p31"/>
            <p:cNvSpPr/>
            <p:nvPr/>
          </p:nvSpPr>
          <p:spPr>
            <a:xfrm>
              <a:off x="3948000" y="3053450"/>
              <a:ext cx="126775" cy="98725"/>
            </a:xfrm>
            <a:custGeom>
              <a:avLst/>
              <a:gdLst/>
              <a:ahLst/>
              <a:cxnLst/>
              <a:rect l="l" t="t" r="r" b="b"/>
              <a:pathLst>
                <a:path w="5071" h="3949" extrusionOk="0">
                  <a:moveTo>
                    <a:pt x="767" y="1"/>
                  </a:moveTo>
                  <a:lnTo>
                    <a:pt x="767" y="1"/>
                  </a:lnTo>
                  <a:cubicBezTo>
                    <a:pt x="0" y="1202"/>
                    <a:pt x="334" y="2770"/>
                    <a:pt x="1535" y="3537"/>
                  </a:cubicBezTo>
                  <a:cubicBezTo>
                    <a:pt x="1958" y="3815"/>
                    <a:pt x="2438" y="3948"/>
                    <a:pt x="2914" y="3948"/>
                  </a:cubicBezTo>
                  <a:cubicBezTo>
                    <a:pt x="3753" y="3948"/>
                    <a:pt x="4581" y="3535"/>
                    <a:pt x="5070" y="2770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3967175" y="3024575"/>
              <a:ext cx="126775" cy="98125"/>
            </a:xfrm>
            <a:custGeom>
              <a:avLst/>
              <a:gdLst/>
              <a:ahLst/>
              <a:cxnLst/>
              <a:rect l="l" t="t" r="r" b="b"/>
              <a:pathLst>
                <a:path w="5071" h="3925" extrusionOk="0">
                  <a:moveTo>
                    <a:pt x="2160" y="0"/>
                  </a:moveTo>
                  <a:cubicBezTo>
                    <a:pt x="1316" y="0"/>
                    <a:pt x="493" y="406"/>
                    <a:pt x="0" y="1156"/>
                  </a:cubicBezTo>
                  <a:lnTo>
                    <a:pt x="4303" y="3925"/>
                  </a:lnTo>
                  <a:cubicBezTo>
                    <a:pt x="5071" y="2757"/>
                    <a:pt x="4704" y="1156"/>
                    <a:pt x="3536" y="389"/>
                  </a:cubicBezTo>
                  <a:cubicBezTo>
                    <a:pt x="3107" y="126"/>
                    <a:pt x="2630" y="0"/>
                    <a:pt x="2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31"/>
          <p:cNvGrpSpPr/>
          <p:nvPr/>
        </p:nvGrpSpPr>
        <p:grpSpPr>
          <a:xfrm rot="-8340877">
            <a:off x="109803" y="4571426"/>
            <a:ext cx="416402" cy="364528"/>
            <a:chOff x="5579350" y="4988075"/>
            <a:chExt cx="262600" cy="229875"/>
          </a:xfrm>
        </p:grpSpPr>
        <p:sp>
          <p:nvSpPr>
            <p:cNvPr id="369" name="Google Shape;369;p31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31"/>
          <p:cNvGrpSpPr/>
          <p:nvPr/>
        </p:nvGrpSpPr>
        <p:grpSpPr>
          <a:xfrm rot="4939335" flipH="1">
            <a:off x="647342" y="4791263"/>
            <a:ext cx="238696" cy="208685"/>
            <a:chOff x="3948000" y="3024575"/>
            <a:chExt cx="145950" cy="127600"/>
          </a:xfrm>
        </p:grpSpPr>
        <p:sp>
          <p:nvSpPr>
            <p:cNvPr id="372" name="Google Shape;372;p31"/>
            <p:cNvSpPr/>
            <p:nvPr/>
          </p:nvSpPr>
          <p:spPr>
            <a:xfrm>
              <a:off x="3948000" y="3053450"/>
              <a:ext cx="126775" cy="98725"/>
            </a:xfrm>
            <a:custGeom>
              <a:avLst/>
              <a:gdLst/>
              <a:ahLst/>
              <a:cxnLst/>
              <a:rect l="l" t="t" r="r" b="b"/>
              <a:pathLst>
                <a:path w="5071" h="3949" extrusionOk="0">
                  <a:moveTo>
                    <a:pt x="767" y="1"/>
                  </a:moveTo>
                  <a:lnTo>
                    <a:pt x="767" y="1"/>
                  </a:lnTo>
                  <a:cubicBezTo>
                    <a:pt x="0" y="1202"/>
                    <a:pt x="334" y="2770"/>
                    <a:pt x="1535" y="3537"/>
                  </a:cubicBezTo>
                  <a:cubicBezTo>
                    <a:pt x="1958" y="3815"/>
                    <a:pt x="2438" y="3948"/>
                    <a:pt x="2914" y="3948"/>
                  </a:cubicBezTo>
                  <a:cubicBezTo>
                    <a:pt x="3753" y="3948"/>
                    <a:pt x="4581" y="3535"/>
                    <a:pt x="5070" y="2770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3967175" y="3024575"/>
              <a:ext cx="126775" cy="98125"/>
            </a:xfrm>
            <a:custGeom>
              <a:avLst/>
              <a:gdLst/>
              <a:ahLst/>
              <a:cxnLst/>
              <a:rect l="l" t="t" r="r" b="b"/>
              <a:pathLst>
                <a:path w="5071" h="3925" extrusionOk="0">
                  <a:moveTo>
                    <a:pt x="2160" y="0"/>
                  </a:moveTo>
                  <a:cubicBezTo>
                    <a:pt x="1316" y="0"/>
                    <a:pt x="493" y="406"/>
                    <a:pt x="0" y="1156"/>
                  </a:cubicBezTo>
                  <a:lnTo>
                    <a:pt x="4303" y="3925"/>
                  </a:lnTo>
                  <a:cubicBezTo>
                    <a:pt x="5071" y="2757"/>
                    <a:pt x="4704" y="1156"/>
                    <a:pt x="3536" y="389"/>
                  </a:cubicBezTo>
                  <a:cubicBezTo>
                    <a:pt x="3107" y="126"/>
                    <a:pt x="2630" y="0"/>
                    <a:pt x="2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31"/>
          <p:cNvGrpSpPr/>
          <p:nvPr/>
        </p:nvGrpSpPr>
        <p:grpSpPr>
          <a:xfrm rot="7683285">
            <a:off x="8144706" y="407827"/>
            <a:ext cx="339631" cy="304310"/>
            <a:chOff x="5918300" y="4988050"/>
            <a:chExt cx="256875" cy="230150"/>
          </a:xfrm>
        </p:grpSpPr>
        <p:sp>
          <p:nvSpPr>
            <p:cNvPr id="375" name="Google Shape;375;p31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31"/>
          <p:cNvGrpSpPr/>
          <p:nvPr/>
        </p:nvGrpSpPr>
        <p:grpSpPr>
          <a:xfrm rot="4939335" flipH="1">
            <a:off x="8538992" y="777063"/>
            <a:ext cx="238696" cy="208685"/>
            <a:chOff x="3948000" y="3024575"/>
            <a:chExt cx="145950" cy="127600"/>
          </a:xfrm>
        </p:grpSpPr>
        <p:sp>
          <p:nvSpPr>
            <p:cNvPr id="378" name="Google Shape;378;p31"/>
            <p:cNvSpPr/>
            <p:nvPr/>
          </p:nvSpPr>
          <p:spPr>
            <a:xfrm>
              <a:off x="3948000" y="3053450"/>
              <a:ext cx="126775" cy="98725"/>
            </a:xfrm>
            <a:custGeom>
              <a:avLst/>
              <a:gdLst/>
              <a:ahLst/>
              <a:cxnLst/>
              <a:rect l="l" t="t" r="r" b="b"/>
              <a:pathLst>
                <a:path w="5071" h="3949" extrusionOk="0">
                  <a:moveTo>
                    <a:pt x="767" y="1"/>
                  </a:moveTo>
                  <a:lnTo>
                    <a:pt x="767" y="1"/>
                  </a:lnTo>
                  <a:cubicBezTo>
                    <a:pt x="0" y="1202"/>
                    <a:pt x="334" y="2770"/>
                    <a:pt x="1535" y="3537"/>
                  </a:cubicBezTo>
                  <a:cubicBezTo>
                    <a:pt x="1958" y="3815"/>
                    <a:pt x="2438" y="3948"/>
                    <a:pt x="2914" y="3948"/>
                  </a:cubicBezTo>
                  <a:cubicBezTo>
                    <a:pt x="3753" y="3948"/>
                    <a:pt x="4581" y="3535"/>
                    <a:pt x="5070" y="2770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3967175" y="3024575"/>
              <a:ext cx="126775" cy="98125"/>
            </a:xfrm>
            <a:custGeom>
              <a:avLst/>
              <a:gdLst/>
              <a:ahLst/>
              <a:cxnLst/>
              <a:rect l="l" t="t" r="r" b="b"/>
              <a:pathLst>
                <a:path w="5071" h="3925" extrusionOk="0">
                  <a:moveTo>
                    <a:pt x="2160" y="0"/>
                  </a:moveTo>
                  <a:cubicBezTo>
                    <a:pt x="1316" y="0"/>
                    <a:pt x="493" y="406"/>
                    <a:pt x="0" y="1156"/>
                  </a:cubicBezTo>
                  <a:lnTo>
                    <a:pt x="4303" y="3925"/>
                  </a:lnTo>
                  <a:cubicBezTo>
                    <a:pt x="5071" y="2757"/>
                    <a:pt x="4704" y="1156"/>
                    <a:pt x="3536" y="389"/>
                  </a:cubicBezTo>
                  <a:cubicBezTo>
                    <a:pt x="3107" y="126"/>
                    <a:pt x="2630" y="0"/>
                    <a:pt x="2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31"/>
          <p:cNvGrpSpPr/>
          <p:nvPr/>
        </p:nvGrpSpPr>
        <p:grpSpPr>
          <a:xfrm rot="7683379">
            <a:off x="8554960" y="277682"/>
            <a:ext cx="394431" cy="345263"/>
            <a:chOff x="5579350" y="4988075"/>
            <a:chExt cx="262600" cy="229875"/>
          </a:xfrm>
        </p:grpSpPr>
        <p:sp>
          <p:nvSpPr>
            <p:cNvPr id="381" name="Google Shape;381;p31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-246575" y="540012"/>
            <a:ext cx="1887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oogle Shape;22;p4"/>
          <p:cNvGrpSpPr/>
          <p:nvPr/>
        </p:nvGrpSpPr>
        <p:grpSpPr>
          <a:xfrm rot="2283378">
            <a:off x="8392612" y="557550"/>
            <a:ext cx="370205" cy="331690"/>
            <a:chOff x="5918300" y="4988050"/>
            <a:chExt cx="256875" cy="230150"/>
          </a:xfrm>
        </p:grpSpPr>
        <p:sp>
          <p:nvSpPr>
            <p:cNvPr id="23" name="Google Shape;23;p4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rgbClr val="5FD1B8">
                <a:alpha val="4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4"/>
          <p:cNvGrpSpPr/>
          <p:nvPr/>
        </p:nvGrpSpPr>
        <p:grpSpPr>
          <a:xfrm rot="2283378">
            <a:off x="8007194" y="259041"/>
            <a:ext cx="378456" cy="331293"/>
            <a:chOff x="5579350" y="4988075"/>
            <a:chExt cx="262600" cy="229875"/>
          </a:xfrm>
        </p:grpSpPr>
        <p:sp>
          <p:nvSpPr>
            <p:cNvPr id="26" name="Google Shape;26;p4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rgbClr val="5FD1B8">
                <a:alpha val="4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1_1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5" name="Google Shape;385;p32"/>
          <p:cNvGrpSpPr/>
          <p:nvPr/>
        </p:nvGrpSpPr>
        <p:grpSpPr>
          <a:xfrm rot="7683379">
            <a:off x="8554960" y="277682"/>
            <a:ext cx="394431" cy="345263"/>
            <a:chOff x="5579350" y="4988075"/>
            <a:chExt cx="262600" cy="229875"/>
          </a:xfrm>
        </p:grpSpPr>
        <p:sp>
          <p:nvSpPr>
            <p:cNvPr id="386" name="Google Shape;386;p32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2"/>
          <p:cNvGrpSpPr/>
          <p:nvPr/>
        </p:nvGrpSpPr>
        <p:grpSpPr>
          <a:xfrm rot="7683285">
            <a:off x="8144706" y="407827"/>
            <a:ext cx="339631" cy="304310"/>
            <a:chOff x="5918300" y="4988050"/>
            <a:chExt cx="256875" cy="230150"/>
          </a:xfrm>
        </p:grpSpPr>
        <p:sp>
          <p:nvSpPr>
            <p:cNvPr id="389" name="Google Shape;389;p32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2"/>
          <p:cNvGrpSpPr/>
          <p:nvPr/>
        </p:nvGrpSpPr>
        <p:grpSpPr>
          <a:xfrm rot="3860887">
            <a:off x="8529390" y="886554"/>
            <a:ext cx="292654" cy="262217"/>
            <a:chOff x="5918300" y="4988050"/>
            <a:chExt cx="256875" cy="230150"/>
          </a:xfrm>
        </p:grpSpPr>
        <p:sp>
          <p:nvSpPr>
            <p:cNvPr id="392" name="Google Shape;392;p32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 txBox="1">
            <a:spLocks noGrp="1"/>
          </p:cNvSpPr>
          <p:nvPr>
            <p:ph type="ctrTitle"/>
          </p:nvPr>
        </p:nvSpPr>
        <p:spPr>
          <a:xfrm>
            <a:off x="3433033" y="669825"/>
            <a:ext cx="49974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6" name="Google Shape;396;p33"/>
          <p:cNvSpPr txBox="1">
            <a:spLocks noGrp="1"/>
          </p:cNvSpPr>
          <p:nvPr>
            <p:ph type="subTitle" idx="1"/>
          </p:nvPr>
        </p:nvSpPr>
        <p:spPr>
          <a:xfrm>
            <a:off x="3465350" y="1704550"/>
            <a:ext cx="4945800" cy="10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33"/>
          <p:cNvSpPr txBox="1"/>
          <p:nvPr/>
        </p:nvSpPr>
        <p:spPr>
          <a:xfrm>
            <a:off x="3473625" y="4214734"/>
            <a:ext cx="49458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CRÉDITOS</a:t>
            </a:r>
            <a:r>
              <a:rPr lang="es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Esta plantilla de presentación fue creada por </a:t>
            </a:r>
            <a:r>
              <a:rPr lang="es" sz="9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que incluye iconos de </a:t>
            </a:r>
            <a:r>
              <a:rPr lang="es" sz="9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 infografías y imágenes de </a:t>
            </a:r>
            <a:r>
              <a:rPr lang="es" sz="9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33"/>
          <p:cNvSpPr txBox="1">
            <a:spLocks noGrp="1"/>
          </p:cNvSpPr>
          <p:nvPr>
            <p:ph type="subTitle" idx="2"/>
          </p:nvPr>
        </p:nvSpPr>
        <p:spPr>
          <a:xfrm>
            <a:off x="3465250" y="3762175"/>
            <a:ext cx="4945800" cy="3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9" name="Google Shape;399;p33"/>
          <p:cNvCxnSpPr/>
          <p:nvPr/>
        </p:nvCxnSpPr>
        <p:spPr>
          <a:xfrm>
            <a:off x="0" y="539462"/>
            <a:ext cx="3938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1" name="Google Shape;401;p34"/>
          <p:cNvCxnSpPr/>
          <p:nvPr/>
        </p:nvCxnSpPr>
        <p:spPr>
          <a:xfrm>
            <a:off x="0" y="540000"/>
            <a:ext cx="2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34"/>
          <p:cNvCxnSpPr/>
          <p:nvPr/>
        </p:nvCxnSpPr>
        <p:spPr>
          <a:xfrm>
            <a:off x="7286625" y="4603500"/>
            <a:ext cx="2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3" name="Google Shape;403;p34"/>
          <p:cNvGrpSpPr/>
          <p:nvPr/>
        </p:nvGrpSpPr>
        <p:grpSpPr>
          <a:xfrm rot="-8340683">
            <a:off x="460250" y="4066459"/>
            <a:ext cx="358578" cy="321257"/>
            <a:chOff x="5918300" y="4988050"/>
            <a:chExt cx="256875" cy="230150"/>
          </a:xfrm>
        </p:grpSpPr>
        <p:sp>
          <p:nvSpPr>
            <p:cNvPr id="404" name="Google Shape;404;p34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34"/>
          <p:cNvGrpSpPr/>
          <p:nvPr/>
        </p:nvGrpSpPr>
        <p:grpSpPr>
          <a:xfrm rot="7683379">
            <a:off x="8554960" y="101832"/>
            <a:ext cx="394431" cy="345263"/>
            <a:chOff x="5579350" y="4988075"/>
            <a:chExt cx="262600" cy="229875"/>
          </a:xfrm>
        </p:grpSpPr>
        <p:sp>
          <p:nvSpPr>
            <p:cNvPr id="407" name="Google Shape;407;p34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4"/>
          <p:cNvGrpSpPr/>
          <p:nvPr/>
        </p:nvGrpSpPr>
        <p:grpSpPr>
          <a:xfrm rot="7683285">
            <a:off x="8144706" y="231977"/>
            <a:ext cx="339631" cy="304310"/>
            <a:chOff x="5918300" y="4988050"/>
            <a:chExt cx="256875" cy="230150"/>
          </a:xfrm>
        </p:grpSpPr>
        <p:sp>
          <p:nvSpPr>
            <p:cNvPr id="410" name="Google Shape;410;p34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4"/>
          <p:cNvGrpSpPr/>
          <p:nvPr/>
        </p:nvGrpSpPr>
        <p:grpSpPr>
          <a:xfrm rot="3860887">
            <a:off x="8529390" y="710704"/>
            <a:ext cx="292654" cy="262217"/>
            <a:chOff x="5918300" y="4988050"/>
            <a:chExt cx="256875" cy="230150"/>
          </a:xfrm>
        </p:grpSpPr>
        <p:sp>
          <p:nvSpPr>
            <p:cNvPr id="413" name="Google Shape;413;p34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4"/>
          <p:cNvGrpSpPr/>
          <p:nvPr/>
        </p:nvGrpSpPr>
        <p:grpSpPr>
          <a:xfrm rot="-8340877">
            <a:off x="109803" y="4571426"/>
            <a:ext cx="416402" cy="364528"/>
            <a:chOff x="5579350" y="4988075"/>
            <a:chExt cx="262600" cy="229875"/>
          </a:xfrm>
        </p:grpSpPr>
        <p:sp>
          <p:nvSpPr>
            <p:cNvPr id="416" name="Google Shape;416;p34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" name="Google Shape;419;p35"/>
          <p:cNvCxnSpPr/>
          <p:nvPr/>
        </p:nvCxnSpPr>
        <p:spPr>
          <a:xfrm>
            <a:off x="1877275" y="4603500"/>
            <a:ext cx="7966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0" name="Google Shape;420;p35"/>
          <p:cNvGrpSpPr/>
          <p:nvPr/>
        </p:nvGrpSpPr>
        <p:grpSpPr>
          <a:xfrm rot="-8340683">
            <a:off x="641500" y="178659"/>
            <a:ext cx="358578" cy="321257"/>
            <a:chOff x="5918300" y="4988050"/>
            <a:chExt cx="256875" cy="230150"/>
          </a:xfrm>
        </p:grpSpPr>
        <p:sp>
          <p:nvSpPr>
            <p:cNvPr id="421" name="Google Shape;421;p35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35"/>
          <p:cNvGrpSpPr/>
          <p:nvPr/>
        </p:nvGrpSpPr>
        <p:grpSpPr>
          <a:xfrm rot="-8340877">
            <a:off x="291053" y="683626"/>
            <a:ext cx="416402" cy="364528"/>
            <a:chOff x="5579350" y="4988075"/>
            <a:chExt cx="262600" cy="229875"/>
          </a:xfrm>
        </p:grpSpPr>
        <p:sp>
          <p:nvSpPr>
            <p:cNvPr id="424" name="Google Shape;424;p35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7" name="Google Shape;427;p36"/>
          <p:cNvCxnSpPr/>
          <p:nvPr/>
        </p:nvCxnSpPr>
        <p:spPr>
          <a:xfrm>
            <a:off x="0" y="540000"/>
            <a:ext cx="7966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8" name="Google Shape;428;p36"/>
          <p:cNvGrpSpPr/>
          <p:nvPr/>
        </p:nvGrpSpPr>
        <p:grpSpPr>
          <a:xfrm rot="-9060487" flipH="1">
            <a:off x="903145" y="4432139"/>
            <a:ext cx="261586" cy="228697"/>
            <a:chOff x="3948000" y="3024575"/>
            <a:chExt cx="145950" cy="127600"/>
          </a:xfrm>
        </p:grpSpPr>
        <p:sp>
          <p:nvSpPr>
            <p:cNvPr id="429" name="Google Shape;429;p36"/>
            <p:cNvSpPr/>
            <p:nvPr/>
          </p:nvSpPr>
          <p:spPr>
            <a:xfrm>
              <a:off x="3948000" y="3053450"/>
              <a:ext cx="126775" cy="98725"/>
            </a:xfrm>
            <a:custGeom>
              <a:avLst/>
              <a:gdLst/>
              <a:ahLst/>
              <a:cxnLst/>
              <a:rect l="l" t="t" r="r" b="b"/>
              <a:pathLst>
                <a:path w="5071" h="3949" extrusionOk="0">
                  <a:moveTo>
                    <a:pt x="767" y="1"/>
                  </a:moveTo>
                  <a:lnTo>
                    <a:pt x="767" y="1"/>
                  </a:lnTo>
                  <a:cubicBezTo>
                    <a:pt x="0" y="1202"/>
                    <a:pt x="334" y="2770"/>
                    <a:pt x="1535" y="3537"/>
                  </a:cubicBezTo>
                  <a:cubicBezTo>
                    <a:pt x="1958" y="3815"/>
                    <a:pt x="2438" y="3948"/>
                    <a:pt x="2914" y="3948"/>
                  </a:cubicBezTo>
                  <a:cubicBezTo>
                    <a:pt x="3753" y="3948"/>
                    <a:pt x="4581" y="3535"/>
                    <a:pt x="5070" y="2770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3967175" y="3024575"/>
              <a:ext cx="126775" cy="98125"/>
            </a:xfrm>
            <a:custGeom>
              <a:avLst/>
              <a:gdLst/>
              <a:ahLst/>
              <a:cxnLst/>
              <a:rect l="l" t="t" r="r" b="b"/>
              <a:pathLst>
                <a:path w="5071" h="3925" extrusionOk="0">
                  <a:moveTo>
                    <a:pt x="2160" y="0"/>
                  </a:moveTo>
                  <a:cubicBezTo>
                    <a:pt x="1316" y="0"/>
                    <a:pt x="493" y="406"/>
                    <a:pt x="0" y="1156"/>
                  </a:cubicBezTo>
                  <a:lnTo>
                    <a:pt x="4303" y="3925"/>
                  </a:lnTo>
                  <a:cubicBezTo>
                    <a:pt x="5071" y="2757"/>
                    <a:pt x="4704" y="1156"/>
                    <a:pt x="3536" y="389"/>
                  </a:cubicBezTo>
                  <a:cubicBezTo>
                    <a:pt x="3107" y="126"/>
                    <a:pt x="2630" y="0"/>
                    <a:pt x="2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9060487" flipH="1">
            <a:off x="568209" y="4677378"/>
            <a:ext cx="443952" cy="287171"/>
            <a:chOff x="4289900" y="2977375"/>
            <a:chExt cx="247700" cy="160225"/>
          </a:xfrm>
        </p:grpSpPr>
        <p:sp>
          <p:nvSpPr>
            <p:cNvPr id="432" name="Google Shape;432;p36"/>
            <p:cNvSpPr/>
            <p:nvPr/>
          </p:nvSpPr>
          <p:spPr>
            <a:xfrm>
              <a:off x="4394150" y="3015100"/>
              <a:ext cx="143450" cy="122500"/>
            </a:xfrm>
            <a:custGeom>
              <a:avLst/>
              <a:gdLst/>
              <a:ahLst/>
              <a:cxnLst/>
              <a:rect l="l" t="t" r="r" b="b"/>
              <a:pathLst>
                <a:path w="5738" h="4900" extrusionOk="0">
                  <a:moveTo>
                    <a:pt x="1601" y="1"/>
                  </a:moveTo>
                  <a:lnTo>
                    <a:pt x="0" y="3370"/>
                  </a:lnTo>
                  <a:lnTo>
                    <a:pt x="2802" y="4704"/>
                  </a:lnTo>
                  <a:cubicBezTo>
                    <a:pt x="3068" y="4837"/>
                    <a:pt x="3351" y="4900"/>
                    <a:pt x="3628" y="4900"/>
                  </a:cubicBezTo>
                  <a:cubicBezTo>
                    <a:pt x="4325" y="4900"/>
                    <a:pt x="4994" y="4505"/>
                    <a:pt x="5304" y="3837"/>
                  </a:cubicBezTo>
                  <a:cubicBezTo>
                    <a:pt x="5738" y="2903"/>
                    <a:pt x="5337" y="1802"/>
                    <a:pt x="4403" y="1335"/>
                  </a:cubicBezTo>
                  <a:lnTo>
                    <a:pt x="16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4289900" y="2977375"/>
              <a:ext cx="144300" cy="121975"/>
            </a:xfrm>
            <a:custGeom>
              <a:avLst/>
              <a:gdLst/>
              <a:ahLst/>
              <a:cxnLst/>
              <a:rect l="l" t="t" r="r" b="b"/>
              <a:pathLst>
                <a:path w="5772" h="4879" extrusionOk="0">
                  <a:moveTo>
                    <a:pt x="2149" y="0"/>
                  </a:moveTo>
                  <a:cubicBezTo>
                    <a:pt x="1450" y="0"/>
                    <a:pt x="783" y="397"/>
                    <a:pt x="468" y="1076"/>
                  </a:cubicBezTo>
                  <a:cubicBezTo>
                    <a:pt x="1" y="1977"/>
                    <a:pt x="401" y="3111"/>
                    <a:pt x="1335" y="3544"/>
                  </a:cubicBezTo>
                  <a:lnTo>
                    <a:pt x="4170" y="4879"/>
                  </a:lnTo>
                  <a:lnTo>
                    <a:pt x="5771" y="1510"/>
                  </a:lnTo>
                  <a:lnTo>
                    <a:pt x="2936" y="175"/>
                  </a:lnTo>
                  <a:cubicBezTo>
                    <a:pt x="2681" y="57"/>
                    <a:pt x="2413" y="0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36"/>
          <p:cNvGrpSpPr/>
          <p:nvPr/>
        </p:nvGrpSpPr>
        <p:grpSpPr>
          <a:xfrm rot="-9060487" flipH="1">
            <a:off x="209683" y="4004729"/>
            <a:ext cx="372215" cy="377009"/>
            <a:chOff x="3510175" y="2983025"/>
            <a:chExt cx="207675" cy="210350"/>
          </a:xfrm>
        </p:grpSpPr>
        <p:sp>
          <p:nvSpPr>
            <p:cNvPr id="435" name="Google Shape;435;p36"/>
            <p:cNvSpPr/>
            <p:nvPr/>
          </p:nvSpPr>
          <p:spPr>
            <a:xfrm>
              <a:off x="3578550" y="2983025"/>
              <a:ext cx="139300" cy="136350"/>
            </a:xfrm>
            <a:custGeom>
              <a:avLst/>
              <a:gdLst/>
              <a:ahLst/>
              <a:cxnLst/>
              <a:rect l="l" t="t" r="r" b="b"/>
              <a:pathLst>
                <a:path w="5572" h="5454" extrusionOk="0">
                  <a:moveTo>
                    <a:pt x="3481" y="0"/>
                  </a:moveTo>
                  <a:cubicBezTo>
                    <a:pt x="2967" y="0"/>
                    <a:pt x="2462" y="218"/>
                    <a:pt x="2102" y="650"/>
                  </a:cubicBezTo>
                  <a:lnTo>
                    <a:pt x="1" y="2985"/>
                  </a:lnTo>
                  <a:lnTo>
                    <a:pt x="2803" y="5453"/>
                  </a:lnTo>
                  <a:lnTo>
                    <a:pt x="4871" y="3118"/>
                  </a:lnTo>
                  <a:cubicBezTo>
                    <a:pt x="5572" y="2351"/>
                    <a:pt x="5505" y="1150"/>
                    <a:pt x="4738" y="483"/>
                  </a:cubicBezTo>
                  <a:cubicBezTo>
                    <a:pt x="4368" y="160"/>
                    <a:pt x="3921" y="0"/>
                    <a:pt x="3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3510175" y="3057625"/>
              <a:ext cx="138450" cy="135750"/>
            </a:xfrm>
            <a:custGeom>
              <a:avLst/>
              <a:gdLst/>
              <a:ahLst/>
              <a:cxnLst/>
              <a:rect l="l" t="t" r="r" b="b"/>
              <a:pathLst>
                <a:path w="5538" h="5430" extrusionOk="0">
                  <a:moveTo>
                    <a:pt x="2769" y="1"/>
                  </a:moveTo>
                  <a:lnTo>
                    <a:pt x="668" y="2336"/>
                  </a:lnTo>
                  <a:cubicBezTo>
                    <a:pt x="1" y="3103"/>
                    <a:pt x="67" y="4270"/>
                    <a:pt x="835" y="4971"/>
                  </a:cubicBezTo>
                  <a:cubicBezTo>
                    <a:pt x="1187" y="5277"/>
                    <a:pt x="1624" y="5429"/>
                    <a:pt x="2061" y="5429"/>
                  </a:cubicBezTo>
                  <a:cubicBezTo>
                    <a:pt x="2576" y="5429"/>
                    <a:pt x="3091" y="5219"/>
                    <a:pt x="3470" y="4804"/>
                  </a:cubicBezTo>
                  <a:lnTo>
                    <a:pt x="5538" y="246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36"/>
          <p:cNvGrpSpPr/>
          <p:nvPr/>
        </p:nvGrpSpPr>
        <p:grpSpPr>
          <a:xfrm rot="-10496518">
            <a:off x="8275214" y="4593485"/>
            <a:ext cx="710359" cy="411739"/>
            <a:chOff x="1260175" y="3462925"/>
            <a:chExt cx="257625" cy="149325"/>
          </a:xfrm>
        </p:grpSpPr>
        <p:sp>
          <p:nvSpPr>
            <p:cNvPr id="438" name="Google Shape;438;p36"/>
            <p:cNvSpPr/>
            <p:nvPr/>
          </p:nvSpPr>
          <p:spPr>
            <a:xfrm>
              <a:off x="1396200" y="3504500"/>
              <a:ext cx="121600" cy="107750"/>
            </a:xfrm>
            <a:custGeom>
              <a:avLst/>
              <a:gdLst/>
              <a:ahLst/>
              <a:cxnLst/>
              <a:rect l="l" t="t" r="r" b="b"/>
              <a:pathLst>
                <a:path w="4864" h="4310" extrusionOk="0">
                  <a:moveTo>
                    <a:pt x="2450" y="1"/>
                  </a:moveTo>
                  <a:cubicBezTo>
                    <a:pt x="2014" y="1"/>
                    <a:pt x="1571" y="135"/>
                    <a:pt x="1185" y="412"/>
                  </a:cubicBezTo>
                  <a:cubicBezTo>
                    <a:pt x="213" y="1111"/>
                    <a:pt x="0" y="2448"/>
                    <a:pt x="669" y="3421"/>
                  </a:cubicBezTo>
                  <a:cubicBezTo>
                    <a:pt x="1095" y="3995"/>
                    <a:pt x="1758" y="4310"/>
                    <a:pt x="2431" y="4310"/>
                  </a:cubicBezTo>
                  <a:cubicBezTo>
                    <a:pt x="2862" y="4310"/>
                    <a:pt x="3298" y="4180"/>
                    <a:pt x="3678" y="3907"/>
                  </a:cubicBezTo>
                  <a:cubicBezTo>
                    <a:pt x="4651" y="3208"/>
                    <a:pt x="4863" y="1871"/>
                    <a:pt x="4164" y="898"/>
                  </a:cubicBezTo>
                  <a:cubicBezTo>
                    <a:pt x="3761" y="311"/>
                    <a:pt x="3113" y="1"/>
                    <a:pt x="2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1415175" y="3525425"/>
              <a:ext cx="84375" cy="65375"/>
            </a:xfrm>
            <a:custGeom>
              <a:avLst/>
              <a:gdLst/>
              <a:ahLst/>
              <a:cxnLst/>
              <a:rect l="l" t="t" r="r" b="b"/>
              <a:pathLst>
                <a:path w="3375" h="2615" extrusionOk="0">
                  <a:moveTo>
                    <a:pt x="3101" y="0"/>
                  </a:moveTo>
                  <a:lnTo>
                    <a:pt x="1" y="2219"/>
                  </a:lnTo>
                  <a:lnTo>
                    <a:pt x="305" y="2614"/>
                  </a:lnTo>
                  <a:lnTo>
                    <a:pt x="3375" y="395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1340725" y="3462925"/>
              <a:ext cx="79050" cy="69900"/>
            </a:xfrm>
            <a:custGeom>
              <a:avLst/>
              <a:gdLst/>
              <a:ahLst/>
              <a:cxnLst/>
              <a:rect l="l" t="t" r="r" b="b"/>
              <a:pathLst>
                <a:path w="3162" h="2796" extrusionOk="0">
                  <a:moveTo>
                    <a:pt x="1583" y="1"/>
                  </a:moveTo>
                  <a:cubicBezTo>
                    <a:pt x="1300" y="1"/>
                    <a:pt x="1011" y="84"/>
                    <a:pt x="760" y="251"/>
                  </a:cubicBezTo>
                  <a:cubicBezTo>
                    <a:pt x="152" y="707"/>
                    <a:pt x="0" y="1588"/>
                    <a:pt x="456" y="2227"/>
                  </a:cubicBezTo>
                  <a:cubicBezTo>
                    <a:pt x="714" y="2595"/>
                    <a:pt x="1139" y="2796"/>
                    <a:pt x="1575" y="2796"/>
                  </a:cubicBezTo>
                  <a:cubicBezTo>
                    <a:pt x="1860" y="2796"/>
                    <a:pt x="2150" y="2710"/>
                    <a:pt x="2401" y="2531"/>
                  </a:cubicBezTo>
                  <a:cubicBezTo>
                    <a:pt x="3009" y="2075"/>
                    <a:pt x="3161" y="1224"/>
                    <a:pt x="2705" y="585"/>
                  </a:cubicBezTo>
                  <a:cubicBezTo>
                    <a:pt x="2447" y="198"/>
                    <a:pt x="2021" y="1"/>
                    <a:pt x="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1359725" y="3470700"/>
              <a:ext cx="41800" cy="54750"/>
            </a:xfrm>
            <a:custGeom>
              <a:avLst/>
              <a:gdLst/>
              <a:ahLst/>
              <a:cxnLst/>
              <a:rect l="l" t="t" r="r" b="b"/>
              <a:pathLst>
                <a:path w="1672" h="2190" extrusionOk="0">
                  <a:moveTo>
                    <a:pt x="243" y="1"/>
                  </a:moveTo>
                  <a:lnTo>
                    <a:pt x="0" y="183"/>
                  </a:lnTo>
                  <a:lnTo>
                    <a:pt x="1429" y="2189"/>
                  </a:lnTo>
                  <a:lnTo>
                    <a:pt x="1672" y="200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1260175" y="3513700"/>
              <a:ext cx="107175" cy="94900"/>
            </a:xfrm>
            <a:custGeom>
              <a:avLst/>
              <a:gdLst/>
              <a:ahLst/>
              <a:cxnLst/>
              <a:rect l="l" t="t" r="r" b="b"/>
              <a:pathLst>
                <a:path w="4287" h="3796" extrusionOk="0">
                  <a:moveTo>
                    <a:pt x="2119" y="0"/>
                  </a:moveTo>
                  <a:cubicBezTo>
                    <a:pt x="1743" y="0"/>
                    <a:pt x="1363" y="112"/>
                    <a:pt x="1034" y="348"/>
                  </a:cubicBezTo>
                  <a:cubicBezTo>
                    <a:pt x="183" y="956"/>
                    <a:pt x="0" y="2141"/>
                    <a:pt x="608" y="2992"/>
                  </a:cubicBezTo>
                  <a:cubicBezTo>
                    <a:pt x="981" y="3514"/>
                    <a:pt x="1559" y="3796"/>
                    <a:pt x="2147" y="3796"/>
                  </a:cubicBezTo>
                  <a:cubicBezTo>
                    <a:pt x="2518" y="3796"/>
                    <a:pt x="2893" y="3683"/>
                    <a:pt x="3222" y="3448"/>
                  </a:cubicBezTo>
                  <a:cubicBezTo>
                    <a:pt x="4073" y="2840"/>
                    <a:pt x="4286" y="1655"/>
                    <a:pt x="3678" y="804"/>
                  </a:cubicBezTo>
                  <a:cubicBezTo>
                    <a:pt x="3305" y="282"/>
                    <a:pt x="2716" y="0"/>
                    <a:pt x="2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1272325" y="3548975"/>
              <a:ext cx="83625" cy="24350"/>
            </a:xfrm>
            <a:custGeom>
              <a:avLst/>
              <a:gdLst/>
              <a:ahLst/>
              <a:cxnLst/>
              <a:rect l="l" t="t" r="r" b="b"/>
              <a:pathLst>
                <a:path w="3345" h="974" extrusionOk="0">
                  <a:moveTo>
                    <a:pt x="61" y="0"/>
                  </a:moveTo>
                  <a:lnTo>
                    <a:pt x="1" y="426"/>
                  </a:lnTo>
                  <a:lnTo>
                    <a:pt x="3283" y="973"/>
                  </a:lnTo>
                  <a:lnTo>
                    <a:pt x="3344" y="54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300133" y="35267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4955008" y="35267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1300133" y="3108550"/>
            <a:ext cx="29076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955008" y="3108550"/>
            <a:ext cx="29076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-81900" y="4603504"/>
            <a:ext cx="929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5"/>
          <p:cNvCxnSpPr/>
          <p:nvPr/>
        </p:nvCxnSpPr>
        <p:spPr>
          <a:xfrm>
            <a:off x="6411750" y="540000"/>
            <a:ext cx="2732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6" name="Google Shape;36;p5"/>
          <p:cNvGrpSpPr/>
          <p:nvPr/>
        </p:nvGrpSpPr>
        <p:grpSpPr>
          <a:xfrm rot="-1739513">
            <a:off x="436210" y="1032403"/>
            <a:ext cx="372215" cy="377009"/>
            <a:chOff x="3510175" y="2983025"/>
            <a:chExt cx="207675" cy="210350"/>
          </a:xfrm>
        </p:grpSpPr>
        <p:sp>
          <p:nvSpPr>
            <p:cNvPr id="37" name="Google Shape;37;p5"/>
            <p:cNvSpPr/>
            <p:nvPr/>
          </p:nvSpPr>
          <p:spPr>
            <a:xfrm>
              <a:off x="3578550" y="2983025"/>
              <a:ext cx="139300" cy="136350"/>
            </a:xfrm>
            <a:custGeom>
              <a:avLst/>
              <a:gdLst/>
              <a:ahLst/>
              <a:cxnLst/>
              <a:rect l="l" t="t" r="r" b="b"/>
              <a:pathLst>
                <a:path w="5572" h="5454" extrusionOk="0">
                  <a:moveTo>
                    <a:pt x="3481" y="0"/>
                  </a:moveTo>
                  <a:cubicBezTo>
                    <a:pt x="2967" y="0"/>
                    <a:pt x="2462" y="218"/>
                    <a:pt x="2102" y="650"/>
                  </a:cubicBezTo>
                  <a:lnTo>
                    <a:pt x="1" y="2985"/>
                  </a:lnTo>
                  <a:lnTo>
                    <a:pt x="2803" y="5453"/>
                  </a:lnTo>
                  <a:lnTo>
                    <a:pt x="4871" y="3118"/>
                  </a:lnTo>
                  <a:cubicBezTo>
                    <a:pt x="5572" y="2351"/>
                    <a:pt x="5505" y="1150"/>
                    <a:pt x="4738" y="483"/>
                  </a:cubicBezTo>
                  <a:cubicBezTo>
                    <a:pt x="4368" y="160"/>
                    <a:pt x="3921" y="0"/>
                    <a:pt x="3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3510175" y="3057625"/>
              <a:ext cx="138450" cy="135750"/>
            </a:xfrm>
            <a:custGeom>
              <a:avLst/>
              <a:gdLst/>
              <a:ahLst/>
              <a:cxnLst/>
              <a:rect l="l" t="t" r="r" b="b"/>
              <a:pathLst>
                <a:path w="5538" h="5430" extrusionOk="0">
                  <a:moveTo>
                    <a:pt x="2769" y="1"/>
                  </a:moveTo>
                  <a:lnTo>
                    <a:pt x="668" y="2336"/>
                  </a:lnTo>
                  <a:cubicBezTo>
                    <a:pt x="1" y="3103"/>
                    <a:pt x="67" y="4270"/>
                    <a:pt x="835" y="4971"/>
                  </a:cubicBezTo>
                  <a:cubicBezTo>
                    <a:pt x="1187" y="5277"/>
                    <a:pt x="1624" y="5429"/>
                    <a:pt x="2061" y="5429"/>
                  </a:cubicBezTo>
                  <a:cubicBezTo>
                    <a:pt x="2576" y="5429"/>
                    <a:pt x="3091" y="5219"/>
                    <a:pt x="3470" y="4804"/>
                  </a:cubicBezTo>
                  <a:lnTo>
                    <a:pt x="5538" y="246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5"/>
          <p:cNvGrpSpPr/>
          <p:nvPr/>
        </p:nvGrpSpPr>
        <p:grpSpPr>
          <a:xfrm rot="7683240">
            <a:off x="1009912" y="856006"/>
            <a:ext cx="325926" cy="292013"/>
            <a:chOff x="5918300" y="4988050"/>
            <a:chExt cx="256875" cy="230150"/>
          </a:xfrm>
        </p:grpSpPr>
        <p:sp>
          <p:nvSpPr>
            <p:cNvPr id="40" name="Google Shape;40;p5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5"/>
          <p:cNvGrpSpPr/>
          <p:nvPr/>
        </p:nvGrpSpPr>
        <p:grpSpPr>
          <a:xfrm rot="-1739513">
            <a:off x="794735" y="449593"/>
            <a:ext cx="443952" cy="287171"/>
            <a:chOff x="4289900" y="2977375"/>
            <a:chExt cx="247700" cy="160225"/>
          </a:xfrm>
        </p:grpSpPr>
        <p:sp>
          <p:nvSpPr>
            <p:cNvPr id="43" name="Google Shape;43;p5"/>
            <p:cNvSpPr/>
            <p:nvPr/>
          </p:nvSpPr>
          <p:spPr>
            <a:xfrm>
              <a:off x="4394150" y="3015100"/>
              <a:ext cx="143450" cy="122500"/>
            </a:xfrm>
            <a:custGeom>
              <a:avLst/>
              <a:gdLst/>
              <a:ahLst/>
              <a:cxnLst/>
              <a:rect l="l" t="t" r="r" b="b"/>
              <a:pathLst>
                <a:path w="5738" h="4900" extrusionOk="0">
                  <a:moveTo>
                    <a:pt x="1601" y="1"/>
                  </a:moveTo>
                  <a:lnTo>
                    <a:pt x="0" y="3370"/>
                  </a:lnTo>
                  <a:lnTo>
                    <a:pt x="2802" y="4704"/>
                  </a:lnTo>
                  <a:cubicBezTo>
                    <a:pt x="3068" y="4837"/>
                    <a:pt x="3351" y="4900"/>
                    <a:pt x="3628" y="4900"/>
                  </a:cubicBezTo>
                  <a:cubicBezTo>
                    <a:pt x="4325" y="4900"/>
                    <a:pt x="4994" y="4505"/>
                    <a:pt x="5304" y="3837"/>
                  </a:cubicBezTo>
                  <a:cubicBezTo>
                    <a:pt x="5738" y="2903"/>
                    <a:pt x="5337" y="1802"/>
                    <a:pt x="4403" y="1335"/>
                  </a:cubicBezTo>
                  <a:lnTo>
                    <a:pt x="16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4289900" y="2977375"/>
              <a:ext cx="144300" cy="121975"/>
            </a:xfrm>
            <a:custGeom>
              <a:avLst/>
              <a:gdLst/>
              <a:ahLst/>
              <a:cxnLst/>
              <a:rect l="l" t="t" r="r" b="b"/>
              <a:pathLst>
                <a:path w="5772" h="4879" extrusionOk="0">
                  <a:moveTo>
                    <a:pt x="2149" y="0"/>
                  </a:moveTo>
                  <a:cubicBezTo>
                    <a:pt x="1450" y="0"/>
                    <a:pt x="783" y="397"/>
                    <a:pt x="468" y="1076"/>
                  </a:cubicBezTo>
                  <a:cubicBezTo>
                    <a:pt x="1" y="1977"/>
                    <a:pt x="401" y="3111"/>
                    <a:pt x="1335" y="3544"/>
                  </a:cubicBezTo>
                  <a:lnTo>
                    <a:pt x="4170" y="4879"/>
                  </a:lnTo>
                  <a:lnTo>
                    <a:pt x="5771" y="1510"/>
                  </a:lnTo>
                  <a:lnTo>
                    <a:pt x="2936" y="175"/>
                  </a:lnTo>
                  <a:cubicBezTo>
                    <a:pt x="2681" y="57"/>
                    <a:pt x="2413" y="0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6"/>
          <p:cNvGrpSpPr/>
          <p:nvPr/>
        </p:nvGrpSpPr>
        <p:grpSpPr>
          <a:xfrm>
            <a:off x="7939537" y="246993"/>
            <a:ext cx="878372" cy="509124"/>
            <a:chOff x="1260175" y="3462925"/>
            <a:chExt cx="257625" cy="149325"/>
          </a:xfrm>
        </p:grpSpPr>
        <p:sp>
          <p:nvSpPr>
            <p:cNvPr id="47" name="Google Shape;47;p6"/>
            <p:cNvSpPr/>
            <p:nvPr/>
          </p:nvSpPr>
          <p:spPr>
            <a:xfrm>
              <a:off x="1396200" y="3504500"/>
              <a:ext cx="121600" cy="107750"/>
            </a:xfrm>
            <a:custGeom>
              <a:avLst/>
              <a:gdLst/>
              <a:ahLst/>
              <a:cxnLst/>
              <a:rect l="l" t="t" r="r" b="b"/>
              <a:pathLst>
                <a:path w="4864" h="4310" extrusionOk="0">
                  <a:moveTo>
                    <a:pt x="2450" y="1"/>
                  </a:moveTo>
                  <a:cubicBezTo>
                    <a:pt x="2014" y="1"/>
                    <a:pt x="1571" y="135"/>
                    <a:pt x="1185" y="412"/>
                  </a:cubicBezTo>
                  <a:cubicBezTo>
                    <a:pt x="213" y="1111"/>
                    <a:pt x="0" y="2448"/>
                    <a:pt x="669" y="3421"/>
                  </a:cubicBezTo>
                  <a:cubicBezTo>
                    <a:pt x="1095" y="3995"/>
                    <a:pt x="1758" y="4310"/>
                    <a:pt x="2431" y="4310"/>
                  </a:cubicBezTo>
                  <a:cubicBezTo>
                    <a:pt x="2862" y="4310"/>
                    <a:pt x="3298" y="4180"/>
                    <a:pt x="3678" y="3907"/>
                  </a:cubicBezTo>
                  <a:cubicBezTo>
                    <a:pt x="4651" y="3208"/>
                    <a:pt x="4863" y="1871"/>
                    <a:pt x="4164" y="898"/>
                  </a:cubicBezTo>
                  <a:cubicBezTo>
                    <a:pt x="3761" y="311"/>
                    <a:pt x="3113" y="1"/>
                    <a:pt x="2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1415175" y="3525425"/>
              <a:ext cx="84375" cy="65375"/>
            </a:xfrm>
            <a:custGeom>
              <a:avLst/>
              <a:gdLst/>
              <a:ahLst/>
              <a:cxnLst/>
              <a:rect l="l" t="t" r="r" b="b"/>
              <a:pathLst>
                <a:path w="3375" h="2615" extrusionOk="0">
                  <a:moveTo>
                    <a:pt x="3101" y="0"/>
                  </a:moveTo>
                  <a:lnTo>
                    <a:pt x="1" y="2219"/>
                  </a:lnTo>
                  <a:lnTo>
                    <a:pt x="305" y="2614"/>
                  </a:lnTo>
                  <a:lnTo>
                    <a:pt x="3375" y="395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1340725" y="3462925"/>
              <a:ext cx="79050" cy="69900"/>
            </a:xfrm>
            <a:custGeom>
              <a:avLst/>
              <a:gdLst/>
              <a:ahLst/>
              <a:cxnLst/>
              <a:rect l="l" t="t" r="r" b="b"/>
              <a:pathLst>
                <a:path w="3162" h="2796" extrusionOk="0">
                  <a:moveTo>
                    <a:pt x="1583" y="1"/>
                  </a:moveTo>
                  <a:cubicBezTo>
                    <a:pt x="1300" y="1"/>
                    <a:pt x="1011" y="84"/>
                    <a:pt x="760" y="251"/>
                  </a:cubicBezTo>
                  <a:cubicBezTo>
                    <a:pt x="152" y="707"/>
                    <a:pt x="0" y="1588"/>
                    <a:pt x="456" y="2227"/>
                  </a:cubicBezTo>
                  <a:cubicBezTo>
                    <a:pt x="714" y="2595"/>
                    <a:pt x="1139" y="2796"/>
                    <a:pt x="1575" y="2796"/>
                  </a:cubicBezTo>
                  <a:cubicBezTo>
                    <a:pt x="1860" y="2796"/>
                    <a:pt x="2150" y="2710"/>
                    <a:pt x="2401" y="2531"/>
                  </a:cubicBezTo>
                  <a:cubicBezTo>
                    <a:pt x="3009" y="2075"/>
                    <a:pt x="3161" y="1224"/>
                    <a:pt x="2705" y="585"/>
                  </a:cubicBezTo>
                  <a:cubicBezTo>
                    <a:pt x="2447" y="198"/>
                    <a:pt x="2021" y="1"/>
                    <a:pt x="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1359725" y="3470700"/>
              <a:ext cx="41800" cy="54750"/>
            </a:xfrm>
            <a:custGeom>
              <a:avLst/>
              <a:gdLst/>
              <a:ahLst/>
              <a:cxnLst/>
              <a:rect l="l" t="t" r="r" b="b"/>
              <a:pathLst>
                <a:path w="1672" h="2190" extrusionOk="0">
                  <a:moveTo>
                    <a:pt x="243" y="1"/>
                  </a:moveTo>
                  <a:lnTo>
                    <a:pt x="0" y="183"/>
                  </a:lnTo>
                  <a:lnTo>
                    <a:pt x="1429" y="2189"/>
                  </a:lnTo>
                  <a:lnTo>
                    <a:pt x="1672" y="200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1260175" y="3513700"/>
              <a:ext cx="107175" cy="94900"/>
            </a:xfrm>
            <a:custGeom>
              <a:avLst/>
              <a:gdLst/>
              <a:ahLst/>
              <a:cxnLst/>
              <a:rect l="l" t="t" r="r" b="b"/>
              <a:pathLst>
                <a:path w="4287" h="3796" extrusionOk="0">
                  <a:moveTo>
                    <a:pt x="2119" y="0"/>
                  </a:moveTo>
                  <a:cubicBezTo>
                    <a:pt x="1743" y="0"/>
                    <a:pt x="1363" y="112"/>
                    <a:pt x="1034" y="348"/>
                  </a:cubicBezTo>
                  <a:cubicBezTo>
                    <a:pt x="183" y="956"/>
                    <a:pt x="0" y="2141"/>
                    <a:pt x="608" y="2992"/>
                  </a:cubicBezTo>
                  <a:cubicBezTo>
                    <a:pt x="981" y="3514"/>
                    <a:pt x="1559" y="3796"/>
                    <a:pt x="2147" y="3796"/>
                  </a:cubicBezTo>
                  <a:cubicBezTo>
                    <a:pt x="2518" y="3796"/>
                    <a:pt x="2893" y="3683"/>
                    <a:pt x="3222" y="3448"/>
                  </a:cubicBezTo>
                  <a:cubicBezTo>
                    <a:pt x="4073" y="2840"/>
                    <a:pt x="4286" y="1655"/>
                    <a:pt x="3678" y="804"/>
                  </a:cubicBezTo>
                  <a:cubicBezTo>
                    <a:pt x="3305" y="282"/>
                    <a:pt x="2716" y="0"/>
                    <a:pt x="2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272325" y="3548975"/>
              <a:ext cx="83625" cy="24350"/>
            </a:xfrm>
            <a:custGeom>
              <a:avLst/>
              <a:gdLst/>
              <a:ahLst/>
              <a:cxnLst/>
              <a:rect l="l" t="t" r="r" b="b"/>
              <a:pathLst>
                <a:path w="3345" h="974" extrusionOk="0">
                  <a:moveTo>
                    <a:pt x="61" y="0"/>
                  </a:moveTo>
                  <a:lnTo>
                    <a:pt x="1" y="426"/>
                  </a:lnTo>
                  <a:lnTo>
                    <a:pt x="3283" y="973"/>
                  </a:lnTo>
                  <a:lnTo>
                    <a:pt x="3344" y="54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4" name="Google Shape;54;p6"/>
          <p:cNvCxnSpPr/>
          <p:nvPr/>
        </p:nvCxnSpPr>
        <p:spPr>
          <a:xfrm>
            <a:off x="-1093500" y="4603504"/>
            <a:ext cx="5665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640400" y="1740000"/>
            <a:ext cx="3783600" cy="16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cxnSp>
        <p:nvCxnSpPr>
          <p:cNvPr id="61" name="Google Shape;61;p8"/>
          <p:cNvCxnSpPr/>
          <p:nvPr/>
        </p:nvCxnSpPr>
        <p:spPr>
          <a:xfrm>
            <a:off x="0" y="4603504"/>
            <a:ext cx="9149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2" name="Google Shape;62;p8"/>
          <p:cNvGrpSpPr/>
          <p:nvPr/>
        </p:nvGrpSpPr>
        <p:grpSpPr>
          <a:xfrm rot="-1750862">
            <a:off x="7922274" y="200724"/>
            <a:ext cx="849338" cy="1412166"/>
            <a:chOff x="7928941" y="159097"/>
            <a:chExt cx="730872" cy="1215197"/>
          </a:xfrm>
        </p:grpSpPr>
        <p:grpSp>
          <p:nvGrpSpPr>
            <p:cNvPr id="63" name="Google Shape;63;p8"/>
            <p:cNvGrpSpPr/>
            <p:nvPr/>
          </p:nvGrpSpPr>
          <p:grpSpPr>
            <a:xfrm rot="1739513" flipH="1">
              <a:off x="7967974" y="552406"/>
              <a:ext cx="261586" cy="228697"/>
              <a:chOff x="3948000" y="3024575"/>
              <a:chExt cx="145950" cy="127600"/>
            </a:xfrm>
          </p:grpSpPr>
          <p:sp>
            <p:nvSpPr>
              <p:cNvPr id="64" name="Google Shape;64;p8"/>
              <p:cNvSpPr/>
              <p:nvPr/>
            </p:nvSpPr>
            <p:spPr>
              <a:xfrm>
                <a:off x="3948000" y="3053450"/>
                <a:ext cx="126775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949" extrusionOk="0">
                    <a:moveTo>
                      <a:pt x="767" y="1"/>
                    </a:moveTo>
                    <a:lnTo>
                      <a:pt x="767" y="1"/>
                    </a:lnTo>
                    <a:cubicBezTo>
                      <a:pt x="0" y="1202"/>
                      <a:pt x="334" y="2770"/>
                      <a:pt x="1535" y="3537"/>
                    </a:cubicBezTo>
                    <a:cubicBezTo>
                      <a:pt x="1958" y="3815"/>
                      <a:pt x="2438" y="3948"/>
                      <a:pt x="2914" y="3948"/>
                    </a:cubicBezTo>
                    <a:cubicBezTo>
                      <a:pt x="3753" y="3948"/>
                      <a:pt x="4581" y="3535"/>
                      <a:pt x="5070" y="2770"/>
                    </a:cubicBezTo>
                    <a:lnTo>
                      <a:pt x="7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8"/>
              <p:cNvSpPr/>
              <p:nvPr/>
            </p:nvSpPr>
            <p:spPr>
              <a:xfrm>
                <a:off x="3967175" y="3024575"/>
                <a:ext cx="126775" cy="981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925" extrusionOk="0">
                    <a:moveTo>
                      <a:pt x="2160" y="0"/>
                    </a:moveTo>
                    <a:cubicBezTo>
                      <a:pt x="1316" y="0"/>
                      <a:pt x="493" y="406"/>
                      <a:pt x="0" y="1156"/>
                    </a:cubicBezTo>
                    <a:lnTo>
                      <a:pt x="4303" y="3925"/>
                    </a:lnTo>
                    <a:cubicBezTo>
                      <a:pt x="5071" y="2757"/>
                      <a:pt x="4704" y="1156"/>
                      <a:pt x="3536" y="389"/>
                    </a:cubicBezTo>
                    <a:cubicBezTo>
                      <a:pt x="3107" y="126"/>
                      <a:pt x="2630" y="0"/>
                      <a:pt x="2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8"/>
            <p:cNvGrpSpPr/>
            <p:nvPr/>
          </p:nvGrpSpPr>
          <p:grpSpPr>
            <a:xfrm rot="1739513" flipH="1">
              <a:off x="8120544" y="248693"/>
              <a:ext cx="443952" cy="287171"/>
              <a:chOff x="4289900" y="2977375"/>
              <a:chExt cx="247700" cy="160225"/>
            </a:xfrm>
          </p:grpSpPr>
          <p:sp>
            <p:nvSpPr>
              <p:cNvPr id="67" name="Google Shape;67;p8"/>
              <p:cNvSpPr/>
              <p:nvPr/>
            </p:nvSpPr>
            <p:spPr>
              <a:xfrm>
                <a:off x="4394150" y="3015100"/>
                <a:ext cx="143450" cy="122500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4900" extrusionOk="0">
                    <a:moveTo>
                      <a:pt x="1601" y="1"/>
                    </a:moveTo>
                    <a:lnTo>
                      <a:pt x="0" y="3370"/>
                    </a:lnTo>
                    <a:lnTo>
                      <a:pt x="2802" y="4704"/>
                    </a:lnTo>
                    <a:cubicBezTo>
                      <a:pt x="3068" y="4837"/>
                      <a:pt x="3351" y="4900"/>
                      <a:pt x="3628" y="4900"/>
                    </a:cubicBezTo>
                    <a:cubicBezTo>
                      <a:pt x="4325" y="4900"/>
                      <a:pt x="4994" y="4505"/>
                      <a:pt x="5304" y="3837"/>
                    </a:cubicBezTo>
                    <a:cubicBezTo>
                      <a:pt x="5738" y="2903"/>
                      <a:pt x="5337" y="1802"/>
                      <a:pt x="4403" y="1335"/>
                    </a:cubicBezTo>
                    <a:lnTo>
                      <a:pt x="16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8"/>
              <p:cNvSpPr/>
              <p:nvPr/>
            </p:nvSpPr>
            <p:spPr>
              <a:xfrm>
                <a:off x="4289900" y="2977375"/>
                <a:ext cx="144300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4879" extrusionOk="0">
                    <a:moveTo>
                      <a:pt x="2149" y="0"/>
                    </a:moveTo>
                    <a:cubicBezTo>
                      <a:pt x="1450" y="0"/>
                      <a:pt x="783" y="397"/>
                      <a:pt x="468" y="1076"/>
                    </a:cubicBezTo>
                    <a:cubicBezTo>
                      <a:pt x="1" y="1977"/>
                      <a:pt x="401" y="3111"/>
                      <a:pt x="1335" y="3544"/>
                    </a:cubicBezTo>
                    <a:lnTo>
                      <a:pt x="4170" y="4879"/>
                    </a:lnTo>
                    <a:lnTo>
                      <a:pt x="5771" y="1510"/>
                    </a:lnTo>
                    <a:lnTo>
                      <a:pt x="2936" y="175"/>
                    </a:lnTo>
                    <a:cubicBezTo>
                      <a:pt x="2681" y="57"/>
                      <a:pt x="2413" y="0"/>
                      <a:pt x="21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69;p8"/>
            <p:cNvGrpSpPr/>
            <p:nvPr/>
          </p:nvGrpSpPr>
          <p:grpSpPr>
            <a:xfrm rot="1739513" flipH="1">
              <a:off x="8166006" y="930703"/>
              <a:ext cx="372215" cy="377009"/>
              <a:chOff x="3510175" y="2983025"/>
              <a:chExt cx="207675" cy="210350"/>
            </a:xfrm>
          </p:grpSpPr>
          <p:sp>
            <p:nvSpPr>
              <p:cNvPr id="70" name="Google Shape;70;p8"/>
              <p:cNvSpPr/>
              <p:nvPr/>
            </p:nvSpPr>
            <p:spPr>
              <a:xfrm>
                <a:off x="3578550" y="2983025"/>
                <a:ext cx="139300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5454" extrusionOk="0">
                    <a:moveTo>
                      <a:pt x="3481" y="0"/>
                    </a:moveTo>
                    <a:cubicBezTo>
                      <a:pt x="2967" y="0"/>
                      <a:pt x="2462" y="218"/>
                      <a:pt x="2102" y="650"/>
                    </a:cubicBezTo>
                    <a:lnTo>
                      <a:pt x="1" y="2985"/>
                    </a:lnTo>
                    <a:lnTo>
                      <a:pt x="2803" y="5453"/>
                    </a:lnTo>
                    <a:lnTo>
                      <a:pt x="4871" y="3118"/>
                    </a:lnTo>
                    <a:cubicBezTo>
                      <a:pt x="5572" y="2351"/>
                      <a:pt x="5505" y="1150"/>
                      <a:pt x="4738" y="483"/>
                    </a:cubicBezTo>
                    <a:cubicBezTo>
                      <a:pt x="4368" y="160"/>
                      <a:pt x="3921" y="0"/>
                      <a:pt x="3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8"/>
              <p:cNvSpPr/>
              <p:nvPr/>
            </p:nvSpPr>
            <p:spPr>
              <a:xfrm>
                <a:off x="3510175" y="3057625"/>
                <a:ext cx="138450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5430" extrusionOk="0">
                    <a:moveTo>
                      <a:pt x="2769" y="1"/>
                    </a:moveTo>
                    <a:lnTo>
                      <a:pt x="668" y="2336"/>
                    </a:lnTo>
                    <a:cubicBezTo>
                      <a:pt x="1" y="3103"/>
                      <a:pt x="67" y="4270"/>
                      <a:pt x="835" y="4971"/>
                    </a:cubicBezTo>
                    <a:cubicBezTo>
                      <a:pt x="1187" y="5277"/>
                      <a:pt x="1624" y="5429"/>
                      <a:pt x="2061" y="5429"/>
                    </a:cubicBezTo>
                    <a:cubicBezTo>
                      <a:pt x="2576" y="5429"/>
                      <a:pt x="3091" y="5219"/>
                      <a:pt x="3470" y="4804"/>
                    </a:cubicBezTo>
                    <a:lnTo>
                      <a:pt x="5538" y="2469"/>
                    </a:lnTo>
                    <a:lnTo>
                      <a:pt x="27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72;p8"/>
            <p:cNvGrpSpPr/>
            <p:nvPr/>
          </p:nvGrpSpPr>
          <p:grpSpPr>
            <a:xfrm rot="4939382" flipH="1">
              <a:off x="8454413" y="707707"/>
              <a:ext cx="205397" cy="179573"/>
              <a:chOff x="3948000" y="3024575"/>
              <a:chExt cx="145950" cy="127600"/>
            </a:xfrm>
          </p:grpSpPr>
          <p:sp>
            <p:nvSpPr>
              <p:cNvPr id="73" name="Google Shape;73;p8"/>
              <p:cNvSpPr/>
              <p:nvPr/>
            </p:nvSpPr>
            <p:spPr>
              <a:xfrm>
                <a:off x="3948000" y="3053450"/>
                <a:ext cx="126775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949" extrusionOk="0">
                    <a:moveTo>
                      <a:pt x="767" y="1"/>
                    </a:moveTo>
                    <a:lnTo>
                      <a:pt x="767" y="1"/>
                    </a:lnTo>
                    <a:cubicBezTo>
                      <a:pt x="0" y="1202"/>
                      <a:pt x="334" y="2770"/>
                      <a:pt x="1535" y="3537"/>
                    </a:cubicBezTo>
                    <a:cubicBezTo>
                      <a:pt x="1958" y="3815"/>
                      <a:pt x="2438" y="3948"/>
                      <a:pt x="2914" y="3948"/>
                    </a:cubicBezTo>
                    <a:cubicBezTo>
                      <a:pt x="3753" y="3948"/>
                      <a:pt x="4581" y="3535"/>
                      <a:pt x="5070" y="2770"/>
                    </a:cubicBezTo>
                    <a:lnTo>
                      <a:pt x="7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8"/>
              <p:cNvSpPr/>
              <p:nvPr/>
            </p:nvSpPr>
            <p:spPr>
              <a:xfrm>
                <a:off x="3967175" y="3024575"/>
                <a:ext cx="126775" cy="981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925" extrusionOk="0">
                    <a:moveTo>
                      <a:pt x="2160" y="0"/>
                    </a:moveTo>
                    <a:cubicBezTo>
                      <a:pt x="1316" y="0"/>
                      <a:pt x="493" y="406"/>
                      <a:pt x="0" y="1156"/>
                    </a:cubicBezTo>
                    <a:lnTo>
                      <a:pt x="4303" y="3925"/>
                    </a:lnTo>
                    <a:cubicBezTo>
                      <a:pt x="5071" y="2757"/>
                      <a:pt x="4704" y="1156"/>
                      <a:pt x="3536" y="389"/>
                    </a:cubicBezTo>
                    <a:cubicBezTo>
                      <a:pt x="3107" y="126"/>
                      <a:pt x="2630" y="0"/>
                      <a:pt x="2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75" name="Google Shape;75;p8"/>
          <p:cNvCxnSpPr/>
          <p:nvPr/>
        </p:nvCxnSpPr>
        <p:spPr>
          <a:xfrm>
            <a:off x="0" y="540004"/>
            <a:ext cx="4216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2391925" y="16195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1"/>
          </p:nvPr>
        </p:nvSpPr>
        <p:spPr>
          <a:xfrm>
            <a:off x="2391925" y="2443675"/>
            <a:ext cx="4360200" cy="16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9"/>
          <p:cNvGrpSpPr/>
          <p:nvPr/>
        </p:nvGrpSpPr>
        <p:grpSpPr>
          <a:xfrm>
            <a:off x="8135446" y="3133781"/>
            <a:ext cx="1446494" cy="585856"/>
            <a:chOff x="8135446" y="3133781"/>
            <a:chExt cx="1446494" cy="585856"/>
          </a:xfrm>
        </p:grpSpPr>
        <p:sp>
          <p:nvSpPr>
            <p:cNvPr id="80" name="Google Shape;80;p9"/>
            <p:cNvSpPr/>
            <p:nvPr/>
          </p:nvSpPr>
          <p:spPr>
            <a:xfrm>
              <a:off x="8135446" y="3133781"/>
              <a:ext cx="734835" cy="585856"/>
            </a:xfrm>
            <a:custGeom>
              <a:avLst/>
              <a:gdLst/>
              <a:ahLst/>
              <a:cxnLst/>
              <a:rect l="l" t="t" r="r" b="b"/>
              <a:pathLst>
                <a:path w="7324" h="5839" extrusionOk="0">
                  <a:moveTo>
                    <a:pt x="2909" y="1"/>
                  </a:moveTo>
                  <a:cubicBezTo>
                    <a:pt x="1298" y="1"/>
                    <a:pt x="1" y="1298"/>
                    <a:pt x="1" y="2930"/>
                  </a:cubicBezTo>
                  <a:cubicBezTo>
                    <a:pt x="1" y="4541"/>
                    <a:pt x="1298" y="5838"/>
                    <a:pt x="2909" y="5838"/>
                  </a:cubicBezTo>
                  <a:lnTo>
                    <a:pt x="7324" y="5838"/>
                  </a:lnTo>
                  <a:lnTo>
                    <a:pt x="7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8870180" y="3133781"/>
              <a:ext cx="711759" cy="585856"/>
            </a:xfrm>
            <a:custGeom>
              <a:avLst/>
              <a:gdLst/>
              <a:ahLst/>
              <a:cxnLst/>
              <a:rect l="l" t="t" r="r" b="b"/>
              <a:pathLst>
                <a:path w="7094" h="5839" extrusionOk="0">
                  <a:moveTo>
                    <a:pt x="1" y="1"/>
                  </a:moveTo>
                  <a:lnTo>
                    <a:pt x="1" y="5838"/>
                  </a:lnTo>
                  <a:lnTo>
                    <a:pt x="4186" y="5838"/>
                  </a:lnTo>
                  <a:cubicBezTo>
                    <a:pt x="5797" y="5838"/>
                    <a:pt x="7094" y="4541"/>
                    <a:pt x="7094" y="2930"/>
                  </a:cubicBezTo>
                  <a:cubicBezTo>
                    <a:pt x="7094" y="1298"/>
                    <a:pt x="5797" y="1"/>
                    <a:pt x="4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9"/>
          <p:cNvGrpSpPr/>
          <p:nvPr/>
        </p:nvGrpSpPr>
        <p:grpSpPr>
          <a:xfrm>
            <a:off x="7932449" y="731282"/>
            <a:ext cx="1446594" cy="585856"/>
            <a:chOff x="4965750" y="5090300"/>
            <a:chExt cx="360450" cy="145975"/>
          </a:xfrm>
        </p:grpSpPr>
        <p:sp>
          <p:nvSpPr>
            <p:cNvPr id="83" name="Google Shape;83;p9"/>
            <p:cNvSpPr/>
            <p:nvPr/>
          </p:nvSpPr>
          <p:spPr>
            <a:xfrm>
              <a:off x="5143075" y="5090300"/>
              <a:ext cx="183125" cy="145975"/>
            </a:xfrm>
            <a:custGeom>
              <a:avLst/>
              <a:gdLst/>
              <a:ahLst/>
              <a:cxnLst/>
              <a:rect l="l" t="t" r="r" b="b"/>
              <a:pathLst>
                <a:path w="7325" h="5839" extrusionOk="0">
                  <a:moveTo>
                    <a:pt x="1" y="0"/>
                  </a:moveTo>
                  <a:lnTo>
                    <a:pt x="1" y="5838"/>
                  </a:lnTo>
                  <a:lnTo>
                    <a:pt x="4416" y="5838"/>
                  </a:lnTo>
                  <a:cubicBezTo>
                    <a:pt x="6027" y="5838"/>
                    <a:pt x="7324" y="4541"/>
                    <a:pt x="7324" y="2909"/>
                  </a:cubicBezTo>
                  <a:cubicBezTo>
                    <a:pt x="7324" y="1298"/>
                    <a:pt x="6027" y="0"/>
                    <a:pt x="4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4965750" y="5090300"/>
              <a:ext cx="177350" cy="145975"/>
            </a:xfrm>
            <a:custGeom>
              <a:avLst/>
              <a:gdLst/>
              <a:ahLst/>
              <a:cxnLst/>
              <a:rect l="l" t="t" r="r" b="b"/>
              <a:pathLst>
                <a:path w="7094" h="5839" extrusionOk="0">
                  <a:moveTo>
                    <a:pt x="2930" y="0"/>
                  </a:moveTo>
                  <a:cubicBezTo>
                    <a:pt x="1298" y="0"/>
                    <a:pt x="1" y="1298"/>
                    <a:pt x="1" y="2909"/>
                  </a:cubicBezTo>
                  <a:cubicBezTo>
                    <a:pt x="1" y="4541"/>
                    <a:pt x="1298" y="5838"/>
                    <a:pt x="2930" y="5838"/>
                  </a:cubicBezTo>
                  <a:lnTo>
                    <a:pt x="7094" y="5838"/>
                  </a:lnTo>
                  <a:lnTo>
                    <a:pt x="7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5" name="Google Shape;85;p9"/>
          <p:cNvCxnSpPr/>
          <p:nvPr/>
        </p:nvCxnSpPr>
        <p:spPr>
          <a:xfrm>
            <a:off x="4581725" y="536004"/>
            <a:ext cx="4653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5476323" y="1202350"/>
            <a:ext cx="3073800" cy="27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3267800" y="1612975"/>
            <a:ext cx="51561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550800" y="3217275"/>
            <a:ext cx="4873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1" name="Google Shape;91;p11"/>
          <p:cNvGrpSpPr/>
          <p:nvPr/>
        </p:nvGrpSpPr>
        <p:grpSpPr>
          <a:xfrm rot="5400000">
            <a:off x="7623490" y="-1426"/>
            <a:ext cx="849347" cy="1412181"/>
            <a:chOff x="7928941" y="159097"/>
            <a:chExt cx="730872" cy="1215197"/>
          </a:xfrm>
        </p:grpSpPr>
        <p:grpSp>
          <p:nvGrpSpPr>
            <p:cNvPr id="92" name="Google Shape;92;p11"/>
            <p:cNvGrpSpPr/>
            <p:nvPr/>
          </p:nvGrpSpPr>
          <p:grpSpPr>
            <a:xfrm rot="1739513" flipH="1">
              <a:off x="7967974" y="552406"/>
              <a:ext cx="261586" cy="228697"/>
              <a:chOff x="3948000" y="3024575"/>
              <a:chExt cx="145950" cy="127600"/>
            </a:xfrm>
          </p:grpSpPr>
          <p:sp>
            <p:nvSpPr>
              <p:cNvPr id="93" name="Google Shape;93;p11"/>
              <p:cNvSpPr/>
              <p:nvPr/>
            </p:nvSpPr>
            <p:spPr>
              <a:xfrm>
                <a:off x="3948000" y="3053450"/>
                <a:ext cx="126775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949" extrusionOk="0">
                    <a:moveTo>
                      <a:pt x="767" y="1"/>
                    </a:moveTo>
                    <a:lnTo>
                      <a:pt x="767" y="1"/>
                    </a:lnTo>
                    <a:cubicBezTo>
                      <a:pt x="0" y="1202"/>
                      <a:pt x="334" y="2770"/>
                      <a:pt x="1535" y="3537"/>
                    </a:cubicBezTo>
                    <a:cubicBezTo>
                      <a:pt x="1958" y="3815"/>
                      <a:pt x="2438" y="3948"/>
                      <a:pt x="2914" y="3948"/>
                    </a:cubicBezTo>
                    <a:cubicBezTo>
                      <a:pt x="3753" y="3948"/>
                      <a:pt x="4581" y="3535"/>
                      <a:pt x="5070" y="2770"/>
                    </a:cubicBezTo>
                    <a:lnTo>
                      <a:pt x="7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3967175" y="3024575"/>
                <a:ext cx="126775" cy="981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925" extrusionOk="0">
                    <a:moveTo>
                      <a:pt x="2160" y="0"/>
                    </a:moveTo>
                    <a:cubicBezTo>
                      <a:pt x="1316" y="0"/>
                      <a:pt x="493" y="406"/>
                      <a:pt x="0" y="1156"/>
                    </a:cubicBezTo>
                    <a:lnTo>
                      <a:pt x="4303" y="3925"/>
                    </a:lnTo>
                    <a:cubicBezTo>
                      <a:pt x="5071" y="2757"/>
                      <a:pt x="4704" y="1156"/>
                      <a:pt x="3536" y="389"/>
                    </a:cubicBezTo>
                    <a:cubicBezTo>
                      <a:pt x="3107" y="126"/>
                      <a:pt x="2630" y="0"/>
                      <a:pt x="2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11"/>
            <p:cNvGrpSpPr/>
            <p:nvPr/>
          </p:nvGrpSpPr>
          <p:grpSpPr>
            <a:xfrm rot="1739513" flipH="1">
              <a:off x="8120544" y="248693"/>
              <a:ext cx="443952" cy="287171"/>
              <a:chOff x="4289900" y="2977375"/>
              <a:chExt cx="247700" cy="160225"/>
            </a:xfrm>
          </p:grpSpPr>
          <p:sp>
            <p:nvSpPr>
              <p:cNvPr id="96" name="Google Shape;96;p11"/>
              <p:cNvSpPr/>
              <p:nvPr/>
            </p:nvSpPr>
            <p:spPr>
              <a:xfrm>
                <a:off x="4394150" y="3015100"/>
                <a:ext cx="143450" cy="122500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4900" extrusionOk="0">
                    <a:moveTo>
                      <a:pt x="1601" y="1"/>
                    </a:moveTo>
                    <a:lnTo>
                      <a:pt x="0" y="3370"/>
                    </a:lnTo>
                    <a:lnTo>
                      <a:pt x="2802" y="4704"/>
                    </a:lnTo>
                    <a:cubicBezTo>
                      <a:pt x="3068" y="4837"/>
                      <a:pt x="3351" y="4900"/>
                      <a:pt x="3628" y="4900"/>
                    </a:cubicBezTo>
                    <a:cubicBezTo>
                      <a:pt x="4325" y="4900"/>
                      <a:pt x="4994" y="4505"/>
                      <a:pt x="5304" y="3837"/>
                    </a:cubicBezTo>
                    <a:cubicBezTo>
                      <a:pt x="5738" y="2903"/>
                      <a:pt x="5337" y="1802"/>
                      <a:pt x="4403" y="1335"/>
                    </a:cubicBezTo>
                    <a:lnTo>
                      <a:pt x="16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1"/>
              <p:cNvSpPr/>
              <p:nvPr/>
            </p:nvSpPr>
            <p:spPr>
              <a:xfrm>
                <a:off x="4289900" y="2977375"/>
                <a:ext cx="144300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4879" extrusionOk="0">
                    <a:moveTo>
                      <a:pt x="2149" y="0"/>
                    </a:moveTo>
                    <a:cubicBezTo>
                      <a:pt x="1450" y="0"/>
                      <a:pt x="783" y="397"/>
                      <a:pt x="468" y="1076"/>
                    </a:cubicBezTo>
                    <a:cubicBezTo>
                      <a:pt x="1" y="1977"/>
                      <a:pt x="401" y="3111"/>
                      <a:pt x="1335" y="3544"/>
                    </a:cubicBezTo>
                    <a:lnTo>
                      <a:pt x="4170" y="4879"/>
                    </a:lnTo>
                    <a:lnTo>
                      <a:pt x="5771" y="1510"/>
                    </a:lnTo>
                    <a:lnTo>
                      <a:pt x="2936" y="175"/>
                    </a:lnTo>
                    <a:cubicBezTo>
                      <a:pt x="2681" y="57"/>
                      <a:pt x="2413" y="0"/>
                      <a:pt x="21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98;p11"/>
            <p:cNvGrpSpPr/>
            <p:nvPr/>
          </p:nvGrpSpPr>
          <p:grpSpPr>
            <a:xfrm rot="1739513" flipH="1">
              <a:off x="8166006" y="930703"/>
              <a:ext cx="372215" cy="377009"/>
              <a:chOff x="3510175" y="2983025"/>
              <a:chExt cx="207675" cy="210350"/>
            </a:xfrm>
          </p:grpSpPr>
          <p:sp>
            <p:nvSpPr>
              <p:cNvPr id="99" name="Google Shape;99;p11"/>
              <p:cNvSpPr/>
              <p:nvPr/>
            </p:nvSpPr>
            <p:spPr>
              <a:xfrm>
                <a:off x="3578550" y="2983025"/>
                <a:ext cx="139300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5454" extrusionOk="0">
                    <a:moveTo>
                      <a:pt x="3481" y="0"/>
                    </a:moveTo>
                    <a:cubicBezTo>
                      <a:pt x="2967" y="0"/>
                      <a:pt x="2462" y="218"/>
                      <a:pt x="2102" y="650"/>
                    </a:cubicBezTo>
                    <a:lnTo>
                      <a:pt x="1" y="2985"/>
                    </a:lnTo>
                    <a:lnTo>
                      <a:pt x="2803" y="5453"/>
                    </a:lnTo>
                    <a:lnTo>
                      <a:pt x="4871" y="3118"/>
                    </a:lnTo>
                    <a:cubicBezTo>
                      <a:pt x="5572" y="2351"/>
                      <a:pt x="5505" y="1150"/>
                      <a:pt x="4738" y="483"/>
                    </a:cubicBezTo>
                    <a:cubicBezTo>
                      <a:pt x="4368" y="160"/>
                      <a:pt x="3921" y="0"/>
                      <a:pt x="3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1"/>
              <p:cNvSpPr/>
              <p:nvPr/>
            </p:nvSpPr>
            <p:spPr>
              <a:xfrm>
                <a:off x="3510175" y="3057625"/>
                <a:ext cx="138450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5430" extrusionOk="0">
                    <a:moveTo>
                      <a:pt x="2769" y="1"/>
                    </a:moveTo>
                    <a:lnTo>
                      <a:pt x="668" y="2336"/>
                    </a:lnTo>
                    <a:cubicBezTo>
                      <a:pt x="1" y="3103"/>
                      <a:pt x="67" y="4270"/>
                      <a:pt x="835" y="4971"/>
                    </a:cubicBezTo>
                    <a:cubicBezTo>
                      <a:pt x="1187" y="5277"/>
                      <a:pt x="1624" y="5429"/>
                      <a:pt x="2061" y="5429"/>
                    </a:cubicBezTo>
                    <a:cubicBezTo>
                      <a:pt x="2576" y="5429"/>
                      <a:pt x="3091" y="5219"/>
                      <a:pt x="3470" y="4804"/>
                    </a:cubicBezTo>
                    <a:lnTo>
                      <a:pt x="5538" y="2469"/>
                    </a:lnTo>
                    <a:lnTo>
                      <a:pt x="27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11"/>
            <p:cNvGrpSpPr/>
            <p:nvPr/>
          </p:nvGrpSpPr>
          <p:grpSpPr>
            <a:xfrm rot="4939382" flipH="1">
              <a:off x="8454413" y="707707"/>
              <a:ext cx="205397" cy="179573"/>
              <a:chOff x="3948000" y="3024575"/>
              <a:chExt cx="145950" cy="127600"/>
            </a:xfrm>
          </p:grpSpPr>
          <p:sp>
            <p:nvSpPr>
              <p:cNvPr id="102" name="Google Shape;102;p11"/>
              <p:cNvSpPr/>
              <p:nvPr/>
            </p:nvSpPr>
            <p:spPr>
              <a:xfrm>
                <a:off x="3948000" y="3053450"/>
                <a:ext cx="126775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949" extrusionOk="0">
                    <a:moveTo>
                      <a:pt x="767" y="1"/>
                    </a:moveTo>
                    <a:lnTo>
                      <a:pt x="767" y="1"/>
                    </a:lnTo>
                    <a:cubicBezTo>
                      <a:pt x="0" y="1202"/>
                      <a:pt x="334" y="2770"/>
                      <a:pt x="1535" y="3537"/>
                    </a:cubicBezTo>
                    <a:cubicBezTo>
                      <a:pt x="1958" y="3815"/>
                      <a:pt x="2438" y="3948"/>
                      <a:pt x="2914" y="3948"/>
                    </a:cubicBezTo>
                    <a:cubicBezTo>
                      <a:pt x="3753" y="3948"/>
                      <a:pt x="4581" y="3535"/>
                      <a:pt x="5070" y="2770"/>
                    </a:cubicBezTo>
                    <a:lnTo>
                      <a:pt x="7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1"/>
              <p:cNvSpPr/>
              <p:nvPr/>
            </p:nvSpPr>
            <p:spPr>
              <a:xfrm>
                <a:off x="3967175" y="3024575"/>
                <a:ext cx="126775" cy="981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925" extrusionOk="0">
                    <a:moveTo>
                      <a:pt x="2160" y="0"/>
                    </a:moveTo>
                    <a:cubicBezTo>
                      <a:pt x="1316" y="0"/>
                      <a:pt x="493" y="406"/>
                      <a:pt x="0" y="1156"/>
                    </a:cubicBezTo>
                    <a:lnTo>
                      <a:pt x="4303" y="3925"/>
                    </a:lnTo>
                    <a:cubicBezTo>
                      <a:pt x="5071" y="2757"/>
                      <a:pt x="4704" y="1156"/>
                      <a:pt x="3536" y="389"/>
                    </a:cubicBezTo>
                    <a:cubicBezTo>
                      <a:pt x="3107" y="126"/>
                      <a:pt x="2630" y="0"/>
                      <a:pt x="2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04" name="Google Shape;104;p11"/>
          <p:cNvCxnSpPr/>
          <p:nvPr/>
        </p:nvCxnSpPr>
        <p:spPr>
          <a:xfrm>
            <a:off x="3581325" y="4603504"/>
            <a:ext cx="5665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37"/>
          <p:cNvGrpSpPr/>
          <p:nvPr/>
        </p:nvGrpSpPr>
        <p:grpSpPr>
          <a:xfrm rot="7683285">
            <a:off x="7562044" y="1561840"/>
            <a:ext cx="339631" cy="304310"/>
            <a:chOff x="5918300" y="4988050"/>
            <a:chExt cx="256875" cy="230150"/>
          </a:xfrm>
        </p:grpSpPr>
        <p:sp>
          <p:nvSpPr>
            <p:cNvPr id="449" name="Google Shape;449;p37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37"/>
          <p:cNvSpPr txBox="1">
            <a:spLocks noGrp="1"/>
          </p:cNvSpPr>
          <p:nvPr>
            <p:ph type="ctrTitle"/>
          </p:nvPr>
        </p:nvSpPr>
        <p:spPr>
          <a:xfrm>
            <a:off x="720000" y="1353373"/>
            <a:ext cx="3852000" cy="1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PRESENTACIÓN DE</a:t>
            </a:r>
            <a:r>
              <a:rPr lang="es">
                <a:solidFill>
                  <a:schemeClr val="accent1"/>
                </a:solidFill>
              </a:rPr>
              <a:t> HITO 2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52" name="Google Shape;452;p37"/>
          <p:cNvSpPr txBox="1">
            <a:spLocks noGrp="1"/>
          </p:cNvSpPr>
          <p:nvPr>
            <p:ph type="subTitle" idx="1"/>
          </p:nvPr>
        </p:nvSpPr>
        <p:spPr>
          <a:xfrm>
            <a:off x="-130600" y="3066975"/>
            <a:ext cx="5143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Asesora: MSc PhD Candidate Rossana Rivas Tarazona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37"/>
          <p:cNvGrpSpPr/>
          <p:nvPr/>
        </p:nvGrpSpPr>
        <p:grpSpPr>
          <a:xfrm rot="1547987" flipH="1">
            <a:off x="7605308" y="862297"/>
            <a:ext cx="652732" cy="422221"/>
            <a:chOff x="4289900" y="2977375"/>
            <a:chExt cx="247700" cy="160225"/>
          </a:xfrm>
        </p:grpSpPr>
        <p:sp>
          <p:nvSpPr>
            <p:cNvPr id="454" name="Google Shape;454;p37"/>
            <p:cNvSpPr/>
            <p:nvPr/>
          </p:nvSpPr>
          <p:spPr>
            <a:xfrm>
              <a:off x="4394150" y="3015100"/>
              <a:ext cx="143450" cy="122500"/>
            </a:xfrm>
            <a:custGeom>
              <a:avLst/>
              <a:gdLst/>
              <a:ahLst/>
              <a:cxnLst/>
              <a:rect l="l" t="t" r="r" b="b"/>
              <a:pathLst>
                <a:path w="5738" h="4900" extrusionOk="0">
                  <a:moveTo>
                    <a:pt x="1601" y="1"/>
                  </a:moveTo>
                  <a:lnTo>
                    <a:pt x="0" y="3370"/>
                  </a:lnTo>
                  <a:lnTo>
                    <a:pt x="2802" y="4704"/>
                  </a:lnTo>
                  <a:cubicBezTo>
                    <a:pt x="3068" y="4837"/>
                    <a:pt x="3351" y="4900"/>
                    <a:pt x="3628" y="4900"/>
                  </a:cubicBezTo>
                  <a:cubicBezTo>
                    <a:pt x="4325" y="4900"/>
                    <a:pt x="4994" y="4505"/>
                    <a:pt x="5304" y="3837"/>
                  </a:cubicBezTo>
                  <a:cubicBezTo>
                    <a:pt x="5738" y="2903"/>
                    <a:pt x="5337" y="1802"/>
                    <a:pt x="4403" y="1335"/>
                  </a:cubicBezTo>
                  <a:lnTo>
                    <a:pt x="16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4289900" y="2977375"/>
              <a:ext cx="144300" cy="121975"/>
            </a:xfrm>
            <a:custGeom>
              <a:avLst/>
              <a:gdLst/>
              <a:ahLst/>
              <a:cxnLst/>
              <a:rect l="l" t="t" r="r" b="b"/>
              <a:pathLst>
                <a:path w="5772" h="4879" extrusionOk="0">
                  <a:moveTo>
                    <a:pt x="2149" y="0"/>
                  </a:moveTo>
                  <a:cubicBezTo>
                    <a:pt x="1450" y="0"/>
                    <a:pt x="783" y="397"/>
                    <a:pt x="468" y="1076"/>
                  </a:cubicBezTo>
                  <a:cubicBezTo>
                    <a:pt x="1" y="1977"/>
                    <a:pt x="401" y="3111"/>
                    <a:pt x="1335" y="3544"/>
                  </a:cubicBezTo>
                  <a:lnTo>
                    <a:pt x="4170" y="4879"/>
                  </a:lnTo>
                  <a:lnTo>
                    <a:pt x="5771" y="1510"/>
                  </a:lnTo>
                  <a:lnTo>
                    <a:pt x="2936" y="175"/>
                  </a:lnTo>
                  <a:cubicBezTo>
                    <a:pt x="2681" y="57"/>
                    <a:pt x="2413" y="0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37"/>
          <p:cNvGrpSpPr/>
          <p:nvPr/>
        </p:nvGrpSpPr>
        <p:grpSpPr>
          <a:xfrm flipH="1">
            <a:off x="8132730" y="1436845"/>
            <a:ext cx="547244" cy="554293"/>
            <a:chOff x="3510175" y="2983025"/>
            <a:chExt cx="207675" cy="210350"/>
          </a:xfrm>
        </p:grpSpPr>
        <p:sp>
          <p:nvSpPr>
            <p:cNvPr id="457" name="Google Shape;457;p37"/>
            <p:cNvSpPr/>
            <p:nvPr/>
          </p:nvSpPr>
          <p:spPr>
            <a:xfrm>
              <a:off x="3578550" y="2983025"/>
              <a:ext cx="139300" cy="136350"/>
            </a:xfrm>
            <a:custGeom>
              <a:avLst/>
              <a:gdLst/>
              <a:ahLst/>
              <a:cxnLst/>
              <a:rect l="l" t="t" r="r" b="b"/>
              <a:pathLst>
                <a:path w="5572" h="5454" extrusionOk="0">
                  <a:moveTo>
                    <a:pt x="3481" y="0"/>
                  </a:moveTo>
                  <a:cubicBezTo>
                    <a:pt x="2967" y="0"/>
                    <a:pt x="2462" y="218"/>
                    <a:pt x="2102" y="650"/>
                  </a:cubicBezTo>
                  <a:lnTo>
                    <a:pt x="1" y="2985"/>
                  </a:lnTo>
                  <a:lnTo>
                    <a:pt x="2803" y="5453"/>
                  </a:lnTo>
                  <a:lnTo>
                    <a:pt x="4871" y="3118"/>
                  </a:lnTo>
                  <a:cubicBezTo>
                    <a:pt x="5572" y="2351"/>
                    <a:pt x="5505" y="1150"/>
                    <a:pt x="4738" y="483"/>
                  </a:cubicBezTo>
                  <a:cubicBezTo>
                    <a:pt x="4368" y="160"/>
                    <a:pt x="3921" y="0"/>
                    <a:pt x="3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3510175" y="3057625"/>
              <a:ext cx="138450" cy="135750"/>
            </a:xfrm>
            <a:custGeom>
              <a:avLst/>
              <a:gdLst/>
              <a:ahLst/>
              <a:cxnLst/>
              <a:rect l="l" t="t" r="r" b="b"/>
              <a:pathLst>
                <a:path w="5538" h="5430" extrusionOk="0">
                  <a:moveTo>
                    <a:pt x="2769" y="1"/>
                  </a:moveTo>
                  <a:lnTo>
                    <a:pt x="668" y="2336"/>
                  </a:lnTo>
                  <a:cubicBezTo>
                    <a:pt x="1" y="3103"/>
                    <a:pt x="67" y="4270"/>
                    <a:pt x="835" y="4971"/>
                  </a:cubicBezTo>
                  <a:cubicBezTo>
                    <a:pt x="1187" y="5277"/>
                    <a:pt x="1624" y="5429"/>
                    <a:pt x="2061" y="5429"/>
                  </a:cubicBezTo>
                  <a:cubicBezTo>
                    <a:pt x="2576" y="5429"/>
                    <a:pt x="3091" y="5219"/>
                    <a:pt x="3470" y="4804"/>
                  </a:cubicBezTo>
                  <a:lnTo>
                    <a:pt x="5538" y="246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7"/>
          <p:cNvGrpSpPr/>
          <p:nvPr/>
        </p:nvGrpSpPr>
        <p:grpSpPr>
          <a:xfrm>
            <a:off x="4800620" y="854149"/>
            <a:ext cx="4185102" cy="4670636"/>
            <a:chOff x="4800620" y="854149"/>
            <a:chExt cx="4185102" cy="4670636"/>
          </a:xfrm>
        </p:grpSpPr>
        <p:sp>
          <p:nvSpPr>
            <p:cNvPr id="460" name="Google Shape;460;p37"/>
            <p:cNvSpPr/>
            <p:nvPr/>
          </p:nvSpPr>
          <p:spPr>
            <a:xfrm>
              <a:off x="5637013" y="4099288"/>
              <a:ext cx="871540" cy="1425497"/>
            </a:xfrm>
            <a:custGeom>
              <a:avLst/>
              <a:gdLst/>
              <a:ahLst/>
              <a:cxnLst/>
              <a:rect l="l" t="t" r="r" b="b"/>
              <a:pathLst>
                <a:path w="32095" h="48281" extrusionOk="0">
                  <a:moveTo>
                    <a:pt x="274" y="2195"/>
                  </a:moveTo>
                  <a:lnTo>
                    <a:pt x="0" y="48281"/>
                  </a:lnTo>
                  <a:lnTo>
                    <a:pt x="32095" y="48006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461" name="Google Shape;461;p37"/>
            <p:cNvGrpSpPr/>
            <p:nvPr/>
          </p:nvGrpSpPr>
          <p:grpSpPr>
            <a:xfrm>
              <a:off x="4800620" y="854149"/>
              <a:ext cx="4185102" cy="3690752"/>
              <a:chOff x="826575" y="1679575"/>
              <a:chExt cx="3225209" cy="2940200"/>
            </a:xfrm>
          </p:grpSpPr>
          <p:sp>
            <p:nvSpPr>
              <p:cNvPr id="462" name="Google Shape;462;p37"/>
              <p:cNvSpPr/>
              <p:nvPr/>
            </p:nvSpPr>
            <p:spPr>
              <a:xfrm rot="311016">
                <a:off x="1410564" y="3184402"/>
                <a:ext cx="702896" cy="171407"/>
              </a:xfrm>
              <a:custGeom>
                <a:avLst/>
                <a:gdLst/>
                <a:ahLst/>
                <a:cxnLst/>
                <a:rect l="l" t="t" r="r" b="b"/>
                <a:pathLst>
                  <a:path w="25504" h="6857" extrusionOk="0">
                    <a:moveTo>
                      <a:pt x="14069" y="0"/>
                    </a:moveTo>
                    <a:cubicBezTo>
                      <a:pt x="11247" y="0"/>
                      <a:pt x="8428" y="414"/>
                      <a:pt x="6299" y="1567"/>
                    </a:cubicBezTo>
                    <a:cubicBezTo>
                      <a:pt x="6299" y="1567"/>
                      <a:pt x="512" y="2234"/>
                      <a:pt x="262" y="4068"/>
                    </a:cubicBezTo>
                    <a:cubicBezTo>
                      <a:pt x="0" y="5913"/>
                      <a:pt x="5453" y="6735"/>
                      <a:pt x="12133" y="6854"/>
                    </a:cubicBezTo>
                    <a:cubicBezTo>
                      <a:pt x="12244" y="6856"/>
                      <a:pt x="12355" y="6857"/>
                      <a:pt x="12466" y="6857"/>
                    </a:cubicBezTo>
                    <a:cubicBezTo>
                      <a:pt x="19033" y="6857"/>
                      <a:pt x="25503" y="3443"/>
                      <a:pt x="25503" y="2401"/>
                    </a:cubicBezTo>
                    <a:cubicBezTo>
                      <a:pt x="25503" y="1699"/>
                      <a:pt x="19783" y="0"/>
                      <a:pt x="140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7"/>
              <p:cNvSpPr/>
              <p:nvPr/>
            </p:nvSpPr>
            <p:spPr>
              <a:xfrm>
                <a:off x="1356700" y="3576750"/>
                <a:ext cx="941225" cy="497125"/>
              </a:xfrm>
              <a:custGeom>
                <a:avLst/>
                <a:gdLst/>
                <a:ahLst/>
                <a:cxnLst/>
                <a:rect l="l" t="t" r="r" b="b"/>
                <a:pathLst>
                  <a:path w="37649" h="19885" fill="none" extrusionOk="0">
                    <a:moveTo>
                      <a:pt x="37648" y="19884"/>
                    </a:moveTo>
                    <a:cubicBezTo>
                      <a:pt x="37267" y="18587"/>
                      <a:pt x="36779" y="17324"/>
                      <a:pt x="36172" y="16110"/>
                    </a:cubicBezTo>
                    <a:cubicBezTo>
                      <a:pt x="33469" y="10657"/>
                      <a:pt x="29052" y="6121"/>
                      <a:pt x="23730" y="3859"/>
                    </a:cubicBezTo>
                    <a:cubicBezTo>
                      <a:pt x="14633" y="1"/>
                      <a:pt x="2906" y="3978"/>
                      <a:pt x="1" y="14693"/>
                    </a:cubicBezTo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7"/>
              <p:cNvSpPr/>
              <p:nvPr/>
            </p:nvSpPr>
            <p:spPr>
              <a:xfrm>
                <a:off x="1266525" y="1841725"/>
                <a:ext cx="1363275" cy="2722375"/>
              </a:xfrm>
              <a:custGeom>
                <a:avLst/>
                <a:gdLst/>
                <a:ahLst/>
                <a:cxnLst/>
                <a:rect l="l" t="t" r="r" b="b"/>
                <a:pathLst>
                  <a:path w="54531" h="108895" extrusionOk="0">
                    <a:moveTo>
                      <a:pt x="33207" y="1"/>
                    </a:moveTo>
                    <a:cubicBezTo>
                      <a:pt x="33207" y="1"/>
                      <a:pt x="30159" y="1965"/>
                      <a:pt x="30766" y="4703"/>
                    </a:cubicBezTo>
                    <a:cubicBezTo>
                      <a:pt x="31385" y="7430"/>
                      <a:pt x="39446" y="14907"/>
                      <a:pt x="43470" y="15824"/>
                    </a:cubicBezTo>
                    <a:lnTo>
                      <a:pt x="42041" y="23896"/>
                    </a:lnTo>
                    <a:lnTo>
                      <a:pt x="0" y="22980"/>
                    </a:lnTo>
                    <a:lnTo>
                      <a:pt x="0" y="22980"/>
                    </a:lnTo>
                    <a:cubicBezTo>
                      <a:pt x="0" y="22980"/>
                      <a:pt x="2441" y="37600"/>
                      <a:pt x="4572" y="41565"/>
                    </a:cubicBezTo>
                    <a:cubicBezTo>
                      <a:pt x="6703" y="45530"/>
                      <a:pt x="8525" y="51007"/>
                      <a:pt x="8525" y="51007"/>
                    </a:cubicBezTo>
                    <a:lnTo>
                      <a:pt x="8525" y="108895"/>
                    </a:lnTo>
                    <a:lnTo>
                      <a:pt x="32897" y="107371"/>
                    </a:lnTo>
                    <a:lnTo>
                      <a:pt x="31373" y="55579"/>
                    </a:lnTo>
                    <a:cubicBezTo>
                      <a:pt x="31373" y="55579"/>
                      <a:pt x="48125" y="38219"/>
                      <a:pt x="49352" y="36695"/>
                    </a:cubicBezTo>
                    <a:cubicBezTo>
                      <a:pt x="50578" y="35171"/>
                      <a:pt x="54531" y="9275"/>
                      <a:pt x="54531" y="9275"/>
                    </a:cubicBezTo>
                    <a:lnTo>
                      <a:pt x="332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7"/>
              <p:cNvSpPr/>
              <p:nvPr/>
            </p:nvSpPr>
            <p:spPr>
              <a:xfrm>
                <a:off x="1278125" y="2092050"/>
                <a:ext cx="1075150" cy="834350"/>
              </a:xfrm>
              <a:custGeom>
                <a:avLst/>
                <a:gdLst/>
                <a:ahLst/>
                <a:cxnLst/>
                <a:rect l="l" t="t" r="r" b="b"/>
                <a:pathLst>
                  <a:path w="43006" h="33374" extrusionOk="0">
                    <a:moveTo>
                      <a:pt x="34814" y="1"/>
                    </a:moveTo>
                    <a:lnTo>
                      <a:pt x="0" y="14014"/>
                    </a:lnTo>
                    <a:cubicBezTo>
                      <a:pt x="215" y="14479"/>
                      <a:pt x="4501" y="25444"/>
                      <a:pt x="9514" y="28230"/>
                    </a:cubicBezTo>
                    <a:cubicBezTo>
                      <a:pt x="12192" y="29707"/>
                      <a:pt x="23158" y="33195"/>
                      <a:pt x="23230" y="33374"/>
                    </a:cubicBezTo>
                    <a:cubicBezTo>
                      <a:pt x="23230" y="33374"/>
                      <a:pt x="26385" y="26933"/>
                      <a:pt x="29540" y="24789"/>
                    </a:cubicBezTo>
                    <a:cubicBezTo>
                      <a:pt x="32683" y="22646"/>
                      <a:pt x="41577" y="13883"/>
                      <a:pt x="41577" y="13883"/>
                    </a:cubicBezTo>
                    <a:lnTo>
                      <a:pt x="43006" y="5823"/>
                    </a:lnTo>
                    <a:cubicBezTo>
                      <a:pt x="39386" y="4239"/>
                      <a:pt x="38005" y="2513"/>
                      <a:pt x="34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7"/>
              <p:cNvSpPr/>
              <p:nvPr/>
            </p:nvSpPr>
            <p:spPr>
              <a:xfrm>
                <a:off x="1715922" y="2074800"/>
                <a:ext cx="79500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7466" extrusionOk="0">
                    <a:moveTo>
                      <a:pt x="1" y="0"/>
                    </a:moveTo>
                    <a:lnTo>
                      <a:pt x="1906" y="7465"/>
                    </a:lnTo>
                    <a:lnTo>
                      <a:pt x="3180" y="698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7"/>
              <p:cNvSpPr/>
              <p:nvPr/>
            </p:nvSpPr>
            <p:spPr>
              <a:xfrm>
                <a:off x="1515950" y="2243850"/>
                <a:ext cx="31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4395" extrusionOk="0">
                    <a:moveTo>
                      <a:pt x="1" y="1"/>
                    </a:moveTo>
                    <a:lnTo>
                      <a:pt x="1" y="4394"/>
                    </a:lnTo>
                    <a:lnTo>
                      <a:pt x="1251" y="391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7"/>
              <p:cNvSpPr/>
              <p:nvPr/>
            </p:nvSpPr>
            <p:spPr>
              <a:xfrm>
                <a:off x="1899925" y="1704725"/>
                <a:ext cx="1673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1445" extrusionOk="0">
                    <a:moveTo>
                      <a:pt x="5509" y="1"/>
                    </a:moveTo>
                    <a:cubicBezTo>
                      <a:pt x="5235" y="1"/>
                      <a:pt x="4918" y="22"/>
                      <a:pt x="4585" y="51"/>
                    </a:cubicBezTo>
                    <a:cubicBezTo>
                      <a:pt x="4382" y="75"/>
                      <a:pt x="4156" y="99"/>
                      <a:pt x="3930" y="123"/>
                    </a:cubicBezTo>
                    <a:cubicBezTo>
                      <a:pt x="3715" y="158"/>
                      <a:pt x="3477" y="194"/>
                      <a:pt x="3251" y="242"/>
                    </a:cubicBezTo>
                    <a:cubicBezTo>
                      <a:pt x="3013" y="301"/>
                      <a:pt x="2787" y="349"/>
                      <a:pt x="2560" y="408"/>
                    </a:cubicBezTo>
                    <a:cubicBezTo>
                      <a:pt x="2346" y="456"/>
                      <a:pt x="2144" y="528"/>
                      <a:pt x="1941" y="587"/>
                    </a:cubicBezTo>
                    <a:cubicBezTo>
                      <a:pt x="1548" y="718"/>
                      <a:pt x="1191" y="849"/>
                      <a:pt x="905" y="968"/>
                    </a:cubicBezTo>
                    <a:cubicBezTo>
                      <a:pt x="763" y="1028"/>
                      <a:pt x="632" y="1087"/>
                      <a:pt x="524" y="1147"/>
                    </a:cubicBezTo>
                    <a:cubicBezTo>
                      <a:pt x="405" y="1206"/>
                      <a:pt x="310" y="1254"/>
                      <a:pt x="239" y="1290"/>
                    </a:cubicBezTo>
                    <a:cubicBezTo>
                      <a:pt x="155" y="1325"/>
                      <a:pt x="72" y="1385"/>
                      <a:pt x="1" y="1444"/>
                    </a:cubicBezTo>
                    <a:cubicBezTo>
                      <a:pt x="96" y="1420"/>
                      <a:pt x="179" y="1397"/>
                      <a:pt x="263" y="1349"/>
                    </a:cubicBezTo>
                    <a:cubicBezTo>
                      <a:pt x="346" y="1325"/>
                      <a:pt x="441" y="1278"/>
                      <a:pt x="560" y="1230"/>
                    </a:cubicBezTo>
                    <a:cubicBezTo>
                      <a:pt x="679" y="1194"/>
                      <a:pt x="798" y="1135"/>
                      <a:pt x="953" y="1087"/>
                    </a:cubicBezTo>
                    <a:cubicBezTo>
                      <a:pt x="1239" y="980"/>
                      <a:pt x="1596" y="861"/>
                      <a:pt x="1989" y="742"/>
                    </a:cubicBezTo>
                    <a:cubicBezTo>
                      <a:pt x="2179" y="682"/>
                      <a:pt x="2394" y="611"/>
                      <a:pt x="2608" y="563"/>
                    </a:cubicBezTo>
                    <a:cubicBezTo>
                      <a:pt x="2822" y="516"/>
                      <a:pt x="3049" y="456"/>
                      <a:pt x="3275" y="420"/>
                    </a:cubicBezTo>
                    <a:cubicBezTo>
                      <a:pt x="3513" y="373"/>
                      <a:pt x="3739" y="337"/>
                      <a:pt x="3965" y="301"/>
                    </a:cubicBezTo>
                    <a:cubicBezTo>
                      <a:pt x="4180" y="254"/>
                      <a:pt x="4394" y="230"/>
                      <a:pt x="4596" y="206"/>
                    </a:cubicBezTo>
                    <a:cubicBezTo>
                      <a:pt x="5001" y="170"/>
                      <a:pt x="5370" y="135"/>
                      <a:pt x="5692" y="123"/>
                    </a:cubicBezTo>
                    <a:cubicBezTo>
                      <a:pt x="5847" y="111"/>
                      <a:pt x="5978" y="111"/>
                      <a:pt x="6109" y="111"/>
                    </a:cubicBezTo>
                    <a:lnTo>
                      <a:pt x="6418" y="111"/>
                    </a:lnTo>
                    <a:cubicBezTo>
                      <a:pt x="6446" y="114"/>
                      <a:pt x="6474" y="116"/>
                      <a:pt x="6501" y="116"/>
                    </a:cubicBezTo>
                    <a:cubicBezTo>
                      <a:pt x="6568" y="116"/>
                      <a:pt x="6633" y="107"/>
                      <a:pt x="6692" y="99"/>
                    </a:cubicBezTo>
                    <a:cubicBezTo>
                      <a:pt x="6609" y="63"/>
                      <a:pt x="6513" y="39"/>
                      <a:pt x="6418" y="27"/>
                    </a:cubicBezTo>
                    <a:cubicBezTo>
                      <a:pt x="6335" y="27"/>
                      <a:pt x="6228" y="16"/>
                      <a:pt x="6109" y="4"/>
                    </a:cubicBezTo>
                    <a:lnTo>
                      <a:pt x="5680" y="4"/>
                    </a:lnTo>
                    <a:cubicBezTo>
                      <a:pt x="5625" y="2"/>
                      <a:pt x="5568" y="1"/>
                      <a:pt x="5509" y="1"/>
                    </a:cubicBezTo>
                    <a:close/>
                  </a:path>
                </a:pathLst>
              </a:custGeom>
              <a:solidFill>
                <a:srgbClr val="513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7"/>
              <p:cNvSpPr/>
              <p:nvPr/>
            </p:nvSpPr>
            <p:spPr>
              <a:xfrm>
                <a:off x="1408500" y="2221825"/>
                <a:ext cx="754575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30183" h="20531" extrusionOk="0">
                    <a:moveTo>
                      <a:pt x="16288" y="1"/>
                    </a:moveTo>
                    <a:cubicBezTo>
                      <a:pt x="16288" y="1"/>
                      <a:pt x="8299" y="525"/>
                      <a:pt x="3965" y="5537"/>
                    </a:cubicBezTo>
                    <a:cubicBezTo>
                      <a:pt x="227" y="9871"/>
                      <a:pt x="0" y="18753"/>
                      <a:pt x="358" y="19217"/>
                    </a:cubicBezTo>
                    <a:cubicBezTo>
                      <a:pt x="1120" y="20229"/>
                      <a:pt x="9502" y="20396"/>
                      <a:pt x="10942" y="20527"/>
                    </a:cubicBezTo>
                    <a:cubicBezTo>
                      <a:pt x="10967" y="20529"/>
                      <a:pt x="10990" y="20530"/>
                      <a:pt x="11013" y="20530"/>
                    </a:cubicBezTo>
                    <a:cubicBezTo>
                      <a:pt x="12317" y="20530"/>
                      <a:pt x="10418" y="17205"/>
                      <a:pt x="10418" y="17205"/>
                    </a:cubicBezTo>
                    <a:lnTo>
                      <a:pt x="10418" y="17205"/>
                    </a:lnTo>
                    <a:cubicBezTo>
                      <a:pt x="10487" y="17240"/>
                      <a:pt x="10599" y="17256"/>
                      <a:pt x="10748" y="17256"/>
                    </a:cubicBezTo>
                    <a:cubicBezTo>
                      <a:pt x="12658" y="17256"/>
                      <a:pt x="20658" y="14634"/>
                      <a:pt x="20658" y="14634"/>
                    </a:cubicBezTo>
                    <a:cubicBezTo>
                      <a:pt x="20658" y="14634"/>
                      <a:pt x="21605" y="14803"/>
                      <a:pt x="23249" y="14803"/>
                    </a:cubicBezTo>
                    <a:cubicBezTo>
                      <a:pt x="24071" y="14803"/>
                      <a:pt x="25067" y="14761"/>
                      <a:pt x="26206" y="14634"/>
                    </a:cubicBezTo>
                    <a:cubicBezTo>
                      <a:pt x="29635" y="14253"/>
                      <a:pt x="30183" y="11062"/>
                      <a:pt x="30183" y="11062"/>
                    </a:cubicBezTo>
                    <a:lnTo>
                      <a:pt x="162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7"/>
              <p:cNvSpPr/>
              <p:nvPr/>
            </p:nvSpPr>
            <p:spPr>
              <a:xfrm>
                <a:off x="1579350" y="2200675"/>
                <a:ext cx="89925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288" extrusionOk="0">
                    <a:moveTo>
                      <a:pt x="3581" y="1"/>
                    </a:moveTo>
                    <a:cubicBezTo>
                      <a:pt x="3547" y="1"/>
                      <a:pt x="3359" y="153"/>
                      <a:pt x="3060" y="382"/>
                    </a:cubicBezTo>
                    <a:cubicBezTo>
                      <a:pt x="2227" y="1002"/>
                      <a:pt x="1322" y="1514"/>
                      <a:pt x="346" y="1883"/>
                    </a:cubicBezTo>
                    <a:cubicBezTo>
                      <a:pt x="263" y="1906"/>
                      <a:pt x="179" y="1954"/>
                      <a:pt x="96" y="2002"/>
                    </a:cubicBezTo>
                    <a:cubicBezTo>
                      <a:pt x="60" y="2025"/>
                      <a:pt x="24" y="2061"/>
                      <a:pt x="12" y="2097"/>
                    </a:cubicBezTo>
                    <a:cubicBezTo>
                      <a:pt x="1" y="2145"/>
                      <a:pt x="1" y="2180"/>
                      <a:pt x="24" y="2216"/>
                    </a:cubicBezTo>
                    <a:cubicBezTo>
                      <a:pt x="48" y="2264"/>
                      <a:pt x="96" y="2287"/>
                      <a:pt x="155" y="2287"/>
                    </a:cubicBezTo>
                    <a:cubicBezTo>
                      <a:pt x="191" y="2276"/>
                      <a:pt x="191" y="2252"/>
                      <a:pt x="191" y="2252"/>
                    </a:cubicBezTo>
                    <a:cubicBezTo>
                      <a:pt x="191" y="2248"/>
                      <a:pt x="188" y="2246"/>
                      <a:pt x="184" y="2246"/>
                    </a:cubicBezTo>
                    <a:cubicBezTo>
                      <a:pt x="175" y="2246"/>
                      <a:pt x="159" y="2252"/>
                      <a:pt x="143" y="2252"/>
                    </a:cubicBezTo>
                    <a:cubicBezTo>
                      <a:pt x="120" y="2252"/>
                      <a:pt x="84" y="2228"/>
                      <a:pt x="72" y="2192"/>
                    </a:cubicBezTo>
                    <a:cubicBezTo>
                      <a:pt x="72" y="2168"/>
                      <a:pt x="72" y="2145"/>
                      <a:pt x="72" y="2133"/>
                    </a:cubicBezTo>
                    <a:cubicBezTo>
                      <a:pt x="96" y="2109"/>
                      <a:pt x="108" y="2085"/>
                      <a:pt x="143" y="2073"/>
                    </a:cubicBezTo>
                    <a:cubicBezTo>
                      <a:pt x="215" y="2037"/>
                      <a:pt x="298" y="2002"/>
                      <a:pt x="382" y="1990"/>
                    </a:cubicBezTo>
                    <a:cubicBezTo>
                      <a:pt x="1394" y="1668"/>
                      <a:pt x="2322" y="1156"/>
                      <a:pt x="3120" y="466"/>
                    </a:cubicBezTo>
                    <a:cubicBezTo>
                      <a:pt x="3430" y="204"/>
                      <a:pt x="3596" y="13"/>
                      <a:pt x="3584" y="1"/>
                    </a:cubicBezTo>
                    <a:cubicBezTo>
                      <a:pt x="3583" y="1"/>
                      <a:pt x="3582" y="1"/>
                      <a:pt x="3581" y="1"/>
                    </a:cubicBezTo>
                    <a:close/>
                  </a:path>
                </a:pathLst>
              </a:custGeom>
              <a:solidFill>
                <a:srgbClr val="513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7"/>
              <p:cNvSpPr/>
              <p:nvPr/>
            </p:nvSpPr>
            <p:spPr>
              <a:xfrm>
                <a:off x="1304325" y="2309050"/>
                <a:ext cx="139925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4108" extrusionOk="0">
                    <a:moveTo>
                      <a:pt x="5596" y="0"/>
                    </a:moveTo>
                    <a:lnTo>
                      <a:pt x="5596" y="0"/>
                    </a:lnTo>
                    <a:cubicBezTo>
                      <a:pt x="5596" y="0"/>
                      <a:pt x="5525" y="72"/>
                      <a:pt x="5406" y="215"/>
                    </a:cubicBezTo>
                    <a:cubicBezTo>
                      <a:pt x="5346" y="274"/>
                      <a:pt x="5275" y="357"/>
                      <a:pt x="5191" y="453"/>
                    </a:cubicBezTo>
                    <a:cubicBezTo>
                      <a:pt x="5096" y="548"/>
                      <a:pt x="5013" y="655"/>
                      <a:pt x="4894" y="762"/>
                    </a:cubicBezTo>
                    <a:cubicBezTo>
                      <a:pt x="4679" y="1000"/>
                      <a:pt x="4417" y="1262"/>
                      <a:pt x="4108" y="1548"/>
                    </a:cubicBezTo>
                    <a:cubicBezTo>
                      <a:pt x="3941" y="1679"/>
                      <a:pt x="3774" y="1822"/>
                      <a:pt x="3608" y="1977"/>
                    </a:cubicBezTo>
                    <a:cubicBezTo>
                      <a:pt x="3429" y="2120"/>
                      <a:pt x="3251" y="2262"/>
                      <a:pt x="3048" y="2405"/>
                    </a:cubicBezTo>
                    <a:cubicBezTo>
                      <a:pt x="2858" y="2548"/>
                      <a:pt x="2655" y="2679"/>
                      <a:pt x="2465" y="2798"/>
                    </a:cubicBezTo>
                    <a:cubicBezTo>
                      <a:pt x="2286" y="2929"/>
                      <a:pt x="2096" y="3036"/>
                      <a:pt x="1917" y="3144"/>
                    </a:cubicBezTo>
                    <a:cubicBezTo>
                      <a:pt x="1548" y="3358"/>
                      <a:pt x="1215" y="3536"/>
                      <a:pt x="929" y="3667"/>
                    </a:cubicBezTo>
                    <a:cubicBezTo>
                      <a:pt x="786" y="3739"/>
                      <a:pt x="655" y="3798"/>
                      <a:pt x="536" y="3846"/>
                    </a:cubicBezTo>
                    <a:cubicBezTo>
                      <a:pt x="429" y="3906"/>
                      <a:pt x="322" y="3941"/>
                      <a:pt x="238" y="3977"/>
                    </a:cubicBezTo>
                    <a:cubicBezTo>
                      <a:pt x="155" y="4001"/>
                      <a:pt x="72" y="4048"/>
                      <a:pt x="0" y="4108"/>
                    </a:cubicBezTo>
                    <a:cubicBezTo>
                      <a:pt x="84" y="4096"/>
                      <a:pt x="179" y="4072"/>
                      <a:pt x="262" y="4036"/>
                    </a:cubicBezTo>
                    <a:cubicBezTo>
                      <a:pt x="345" y="4013"/>
                      <a:pt x="453" y="3977"/>
                      <a:pt x="572" y="3929"/>
                    </a:cubicBezTo>
                    <a:cubicBezTo>
                      <a:pt x="691" y="3882"/>
                      <a:pt x="822" y="3834"/>
                      <a:pt x="977" y="3763"/>
                    </a:cubicBezTo>
                    <a:cubicBezTo>
                      <a:pt x="1310" y="3620"/>
                      <a:pt x="1655" y="3453"/>
                      <a:pt x="1977" y="3274"/>
                    </a:cubicBezTo>
                    <a:cubicBezTo>
                      <a:pt x="2155" y="3167"/>
                      <a:pt x="2346" y="3048"/>
                      <a:pt x="2548" y="2929"/>
                    </a:cubicBezTo>
                    <a:cubicBezTo>
                      <a:pt x="2751" y="2810"/>
                      <a:pt x="2953" y="2679"/>
                      <a:pt x="3143" y="2524"/>
                    </a:cubicBezTo>
                    <a:cubicBezTo>
                      <a:pt x="3334" y="2382"/>
                      <a:pt x="3524" y="2227"/>
                      <a:pt x="3703" y="2084"/>
                    </a:cubicBezTo>
                    <a:cubicBezTo>
                      <a:pt x="3882" y="1941"/>
                      <a:pt x="4048" y="1786"/>
                      <a:pt x="4203" y="1643"/>
                    </a:cubicBezTo>
                    <a:cubicBezTo>
                      <a:pt x="4477" y="1381"/>
                      <a:pt x="4739" y="1119"/>
                      <a:pt x="4977" y="834"/>
                    </a:cubicBezTo>
                    <a:cubicBezTo>
                      <a:pt x="5084" y="715"/>
                      <a:pt x="5179" y="596"/>
                      <a:pt x="5251" y="500"/>
                    </a:cubicBezTo>
                    <a:cubicBezTo>
                      <a:pt x="5334" y="405"/>
                      <a:pt x="5406" y="310"/>
                      <a:pt x="5453" y="238"/>
                    </a:cubicBezTo>
                    <a:cubicBezTo>
                      <a:pt x="5513" y="167"/>
                      <a:pt x="5560" y="84"/>
                      <a:pt x="5596" y="0"/>
                    </a:cubicBezTo>
                    <a:close/>
                  </a:path>
                </a:pathLst>
              </a:custGeom>
              <a:solidFill>
                <a:srgbClr val="513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7"/>
              <p:cNvSpPr/>
              <p:nvPr/>
            </p:nvSpPr>
            <p:spPr>
              <a:xfrm>
                <a:off x="2955485" y="2838275"/>
                <a:ext cx="449475" cy="1223400"/>
              </a:xfrm>
              <a:custGeom>
                <a:avLst/>
                <a:gdLst/>
                <a:ahLst/>
                <a:cxnLst/>
                <a:rect l="l" t="t" r="r" b="b"/>
                <a:pathLst>
                  <a:path w="17979" h="48936" fill="none" extrusionOk="0">
                    <a:moveTo>
                      <a:pt x="1143" y="1"/>
                    </a:moveTo>
                    <a:cubicBezTo>
                      <a:pt x="1143" y="1"/>
                      <a:pt x="15074" y="27730"/>
                      <a:pt x="16467" y="34552"/>
                    </a:cubicBezTo>
                    <a:cubicBezTo>
                      <a:pt x="17979" y="41875"/>
                      <a:pt x="6323" y="47828"/>
                      <a:pt x="0" y="48935"/>
                    </a:cubicBezTo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7"/>
              <p:cNvSpPr/>
              <p:nvPr/>
            </p:nvSpPr>
            <p:spPr>
              <a:xfrm>
                <a:off x="2780400" y="3980225"/>
                <a:ext cx="328675" cy="17402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6961" extrusionOk="0">
                    <a:moveTo>
                      <a:pt x="3948" y="1"/>
                    </a:moveTo>
                    <a:cubicBezTo>
                      <a:pt x="2762" y="1"/>
                      <a:pt x="1680" y="131"/>
                      <a:pt x="1227" y="543"/>
                    </a:cubicBezTo>
                    <a:cubicBezTo>
                      <a:pt x="0" y="1674"/>
                      <a:pt x="1012" y="6174"/>
                      <a:pt x="2096" y="6877"/>
                    </a:cubicBezTo>
                    <a:cubicBezTo>
                      <a:pt x="2181" y="6933"/>
                      <a:pt x="2336" y="6960"/>
                      <a:pt x="2547" y="6960"/>
                    </a:cubicBezTo>
                    <a:cubicBezTo>
                      <a:pt x="4772" y="6960"/>
                      <a:pt x="13146" y="3946"/>
                      <a:pt x="9632" y="1150"/>
                    </a:cubicBezTo>
                    <a:cubicBezTo>
                      <a:pt x="8966" y="650"/>
                      <a:pt x="8180" y="340"/>
                      <a:pt x="7358" y="245"/>
                    </a:cubicBezTo>
                    <a:cubicBezTo>
                      <a:pt x="6485" y="136"/>
                      <a:pt x="5162" y="1"/>
                      <a:pt x="3948" y="1"/>
                    </a:cubicBezTo>
                    <a:close/>
                  </a:path>
                </a:pathLst>
              </a:custGeom>
              <a:solidFill>
                <a:srgbClr val="5FD1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7"/>
              <p:cNvSpPr/>
              <p:nvPr/>
            </p:nvSpPr>
            <p:spPr>
              <a:xfrm>
                <a:off x="1267400" y="3677075"/>
                <a:ext cx="2373850" cy="942700"/>
              </a:xfrm>
              <a:custGeom>
                <a:avLst/>
                <a:gdLst/>
                <a:ahLst/>
                <a:cxnLst/>
                <a:rect l="l" t="t" r="r" b="b"/>
                <a:pathLst>
                  <a:path w="94954" h="37708" fill="none" extrusionOk="0">
                    <a:moveTo>
                      <a:pt x="3644" y="10144"/>
                    </a:moveTo>
                    <a:cubicBezTo>
                      <a:pt x="1" y="21324"/>
                      <a:pt x="10716" y="28730"/>
                      <a:pt x="20861" y="31838"/>
                    </a:cubicBezTo>
                    <a:cubicBezTo>
                      <a:pt x="39994" y="37707"/>
                      <a:pt x="62640" y="34766"/>
                      <a:pt x="78177" y="22610"/>
                    </a:cubicBezTo>
                    <a:cubicBezTo>
                      <a:pt x="85833" y="16633"/>
                      <a:pt x="91715" y="8751"/>
                      <a:pt x="94953" y="0"/>
                    </a:cubicBezTo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7"/>
              <p:cNvSpPr/>
              <p:nvPr/>
            </p:nvSpPr>
            <p:spPr>
              <a:xfrm>
                <a:off x="826575" y="2119725"/>
                <a:ext cx="1691025" cy="2471475"/>
              </a:xfrm>
              <a:custGeom>
                <a:avLst/>
                <a:gdLst/>
                <a:ahLst/>
                <a:cxnLst/>
                <a:rect l="l" t="t" r="r" b="b"/>
                <a:pathLst>
                  <a:path w="67641" h="98859" fill="none" extrusionOk="0">
                    <a:moveTo>
                      <a:pt x="67640" y="13824"/>
                    </a:moveTo>
                    <a:cubicBezTo>
                      <a:pt x="62389" y="5192"/>
                      <a:pt x="54972" y="1"/>
                      <a:pt x="43042" y="2608"/>
                    </a:cubicBezTo>
                    <a:cubicBezTo>
                      <a:pt x="22801" y="7038"/>
                      <a:pt x="9299" y="23897"/>
                      <a:pt x="4704" y="41827"/>
                    </a:cubicBezTo>
                    <a:cubicBezTo>
                      <a:pt x="1" y="60211"/>
                      <a:pt x="4156" y="84559"/>
                      <a:pt x="23742" y="94572"/>
                    </a:cubicBezTo>
                    <a:cubicBezTo>
                      <a:pt x="24968" y="95203"/>
                      <a:pt x="26242" y="95751"/>
                      <a:pt x="27540" y="96203"/>
                    </a:cubicBezTo>
                    <a:lnTo>
                      <a:pt x="28135" y="96406"/>
                    </a:lnTo>
                    <a:cubicBezTo>
                      <a:pt x="35660" y="98858"/>
                      <a:pt x="44304" y="98263"/>
                      <a:pt x="51340" y="94798"/>
                    </a:cubicBezTo>
                    <a:cubicBezTo>
                      <a:pt x="58627" y="91226"/>
                      <a:pt x="60663" y="83356"/>
                      <a:pt x="58389" y="76582"/>
                    </a:cubicBezTo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7"/>
              <p:cNvSpPr/>
              <p:nvPr/>
            </p:nvSpPr>
            <p:spPr>
              <a:xfrm>
                <a:off x="2314201" y="3059125"/>
                <a:ext cx="822450" cy="1069525"/>
              </a:xfrm>
              <a:custGeom>
                <a:avLst/>
                <a:gdLst/>
                <a:ahLst/>
                <a:cxnLst/>
                <a:rect l="l" t="t" r="r" b="b"/>
                <a:pathLst>
                  <a:path w="32898" h="42781" fill="none" extrusionOk="0">
                    <a:moveTo>
                      <a:pt x="0" y="1"/>
                    </a:moveTo>
                    <a:cubicBezTo>
                      <a:pt x="0" y="1"/>
                      <a:pt x="7001" y="29862"/>
                      <a:pt x="10335" y="36089"/>
                    </a:cubicBezTo>
                    <a:cubicBezTo>
                      <a:pt x="13919" y="42780"/>
                      <a:pt x="27135" y="41101"/>
                      <a:pt x="32897" y="38470"/>
                    </a:cubicBezTo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7"/>
              <p:cNvSpPr/>
              <p:nvPr/>
            </p:nvSpPr>
            <p:spPr>
              <a:xfrm>
                <a:off x="3029150" y="3889100"/>
                <a:ext cx="26502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10601" h="7573" extrusionOk="0">
                    <a:moveTo>
                      <a:pt x="6609" y="1"/>
                    </a:moveTo>
                    <a:cubicBezTo>
                      <a:pt x="5296" y="1"/>
                      <a:pt x="2855" y="2071"/>
                      <a:pt x="1659" y="3164"/>
                    </a:cubicBezTo>
                    <a:cubicBezTo>
                      <a:pt x="1052" y="3687"/>
                      <a:pt x="623" y="4378"/>
                      <a:pt x="433" y="5152"/>
                    </a:cubicBezTo>
                    <a:cubicBezTo>
                      <a:pt x="1" y="6970"/>
                      <a:pt x="1404" y="7573"/>
                      <a:pt x="3273" y="7573"/>
                    </a:cubicBezTo>
                    <a:cubicBezTo>
                      <a:pt x="6091" y="7573"/>
                      <a:pt x="9967" y="6201"/>
                      <a:pt x="10196" y="5557"/>
                    </a:cubicBezTo>
                    <a:cubicBezTo>
                      <a:pt x="10600" y="4390"/>
                      <a:pt x="8469" y="235"/>
                      <a:pt x="6743" y="8"/>
                    </a:cubicBezTo>
                    <a:cubicBezTo>
                      <a:pt x="6700" y="3"/>
                      <a:pt x="6655" y="1"/>
                      <a:pt x="6609" y="1"/>
                    </a:cubicBezTo>
                    <a:close/>
                  </a:path>
                </a:pathLst>
              </a:custGeom>
              <a:solidFill>
                <a:srgbClr val="5FD1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7"/>
              <p:cNvSpPr/>
              <p:nvPr/>
            </p:nvSpPr>
            <p:spPr>
              <a:xfrm>
                <a:off x="2155025" y="2365000"/>
                <a:ext cx="865900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4636" h="30695" fill="none" extrusionOk="0">
                    <a:moveTo>
                      <a:pt x="7049" y="30695"/>
                    </a:moveTo>
                    <a:cubicBezTo>
                      <a:pt x="7049" y="30695"/>
                      <a:pt x="0" y="7633"/>
                      <a:pt x="14002" y="3477"/>
                    </a:cubicBezTo>
                    <a:cubicBezTo>
                      <a:pt x="25694" y="1"/>
                      <a:pt x="34636" y="21920"/>
                      <a:pt x="34636" y="21920"/>
                    </a:cubicBez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7"/>
              <p:cNvSpPr/>
              <p:nvPr/>
            </p:nvSpPr>
            <p:spPr>
              <a:xfrm>
                <a:off x="3440822" y="3216593"/>
                <a:ext cx="610962" cy="601575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4063" extrusionOk="0">
                    <a:moveTo>
                      <a:pt x="13085" y="0"/>
                    </a:moveTo>
                    <a:cubicBezTo>
                      <a:pt x="5858" y="0"/>
                      <a:pt x="0" y="5382"/>
                      <a:pt x="0" y="12038"/>
                    </a:cubicBezTo>
                    <a:cubicBezTo>
                      <a:pt x="0" y="18681"/>
                      <a:pt x="5858" y="24063"/>
                      <a:pt x="13085" y="24063"/>
                    </a:cubicBezTo>
                    <a:cubicBezTo>
                      <a:pt x="20312" y="24063"/>
                      <a:pt x="26170" y="18681"/>
                      <a:pt x="26170" y="12038"/>
                    </a:cubicBezTo>
                    <a:cubicBezTo>
                      <a:pt x="26170" y="5382"/>
                      <a:pt x="20312" y="0"/>
                      <a:pt x="13085" y="0"/>
                    </a:cubicBezTo>
                    <a:close/>
                  </a:path>
                </a:pathLst>
              </a:custGeom>
              <a:solidFill>
                <a:srgbClr val="5FD1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7"/>
              <p:cNvSpPr/>
              <p:nvPr/>
            </p:nvSpPr>
            <p:spPr>
              <a:xfrm>
                <a:off x="3562290" y="3336244"/>
                <a:ext cx="368011" cy="362275"/>
              </a:xfrm>
              <a:custGeom>
                <a:avLst/>
                <a:gdLst/>
                <a:ahLst/>
                <a:cxnLst/>
                <a:rect l="l" t="t" r="r" b="b"/>
                <a:pathLst>
                  <a:path w="15764" h="14491" fill="none" extrusionOk="0">
                    <a:moveTo>
                      <a:pt x="15764" y="7252"/>
                    </a:moveTo>
                    <a:cubicBezTo>
                      <a:pt x="15764" y="11252"/>
                      <a:pt x="12228" y="14491"/>
                      <a:pt x="7882" y="14491"/>
                    </a:cubicBezTo>
                    <a:cubicBezTo>
                      <a:pt x="3524" y="14491"/>
                      <a:pt x="0" y="11252"/>
                      <a:pt x="0" y="7252"/>
                    </a:cubicBezTo>
                    <a:cubicBezTo>
                      <a:pt x="0" y="3239"/>
                      <a:pt x="3524" y="1"/>
                      <a:pt x="7882" y="1"/>
                    </a:cubicBezTo>
                    <a:cubicBezTo>
                      <a:pt x="12228" y="1"/>
                      <a:pt x="15764" y="3239"/>
                      <a:pt x="15764" y="7252"/>
                    </a:cubicBezTo>
                    <a:close/>
                  </a:path>
                </a:pathLst>
              </a:custGeom>
              <a:noFill/>
              <a:ln w="223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7"/>
              <p:cNvSpPr/>
              <p:nvPr/>
            </p:nvSpPr>
            <p:spPr>
              <a:xfrm>
                <a:off x="1858850" y="1679575"/>
                <a:ext cx="375975" cy="5597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2390" extrusionOk="0">
                    <a:moveTo>
                      <a:pt x="6666" y="0"/>
                    </a:moveTo>
                    <a:cubicBezTo>
                      <a:pt x="4443" y="0"/>
                      <a:pt x="1357" y="416"/>
                      <a:pt x="1" y="2522"/>
                    </a:cubicBezTo>
                    <a:cubicBezTo>
                      <a:pt x="1" y="2522"/>
                      <a:pt x="6775" y="21238"/>
                      <a:pt x="7740" y="21631"/>
                    </a:cubicBezTo>
                    <a:cubicBezTo>
                      <a:pt x="8192" y="21818"/>
                      <a:pt x="9623" y="22389"/>
                      <a:pt x="11087" y="22389"/>
                    </a:cubicBezTo>
                    <a:cubicBezTo>
                      <a:pt x="12703" y="22389"/>
                      <a:pt x="14358" y="21692"/>
                      <a:pt x="14776" y="19012"/>
                    </a:cubicBezTo>
                    <a:cubicBezTo>
                      <a:pt x="15038" y="17333"/>
                      <a:pt x="9192" y="176"/>
                      <a:pt x="9192" y="176"/>
                    </a:cubicBezTo>
                    <a:cubicBezTo>
                      <a:pt x="9192" y="176"/>
                      <a:pt x="8112" y="0"/>
                      <a:pt x="66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7"/>
              <p:cNvSpPr/>
              <p:nvPr/>
            </p:nvSpPr>
            <p:spPr>
              <a:xfrm>
                <a:off x="1899925" y="1704725"/>
                <a:ext cx="1673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1445" extrusionOk="0">
                    <a:moveTo>
                      <a:pt x="5509" y="1"/>
                    </a:moveTo>
                    <a:cubicBezTo>
                      <a:pt x="5235" y="1"/>
                      <a:pt x="4918" y="22"/>
                      <a:pt x="4585" y="51"/>
                    </a:cubicBezTo>
                    <a:cubicBezTo>
                      <a:pt x="4382" y="75"/>
                      <a:pt x="4156" y="99"/>
                      <a:pt x="3930" y="123"/>
                    </a:cubicBezTo>
                    <a:cubicBezTo>
                      <a:pt x="3715" y="158"/>
                      <a:pt x="3477" y="194"/>
                      <a:pt x="3251" y="242"/>
                    </a:cubicBezTo>
                    <a:cubicBezTo>
                      <a:pt x="3013" y="301"/>
                      <a:pt x="2787" y="349"/>
                      <a:pt x="2560" y="408"/>
                    </a:cubicBezTo>
                    <a:cubicBezTo>
                      <a:pt x="2346" y="456"/>
                      <a:pt x="2144" y="528"/>
                      <a:pt x="1941" y="587"/>
                    </a:cubicBezTo>
                    <a:cubicBezTo>
                      <a:pt x="1548" y="718"/>
                      <a:pt x="1191" y="849"/>
                      <a:pt x="905" y="968"/>
                    </a:cubicBezTo>
                    <a:cubicBezTo>
                      <a:pt x="763" y="1028"/>
                      <a:pt x="632" y="1087"/>
                      <a:pt x="524" y="1147"/>
                    </a:cubicBezTo>
                    <a:cubicBezTo>
                      <a:pt x="405" y="1206"/>
                      <a:pt x="310" y="1254"/>
                      <a:pt x="239" y="1290"/>
                    </a:cubicBezTo>
                    <a:cubicBezTo>
                      <a:pt x="155" y="1325"/>
                      <a:pt x="72" y="1385"/>
                      <a:pt x="1" y="1444"/>
                    </a:cubicBezTo>
                    <a:cubicBezTo>
                      <a:pt x="96" y="1420"/>
                      <a:pt x="179" y="1397"/>
                      <a:pt x="263" y="1349"/>
                    </a:cubicBezTo>
                    <a:cubicBezTo>
                      <a:pt x="346" y="1325"/>
                      <a:pt x="441" y="1278"/>
                      <a:pt x="560" y="1230"/>
                    </a:cubicBezTo>
                    <a:cubicBezTo>
                      <a:pt x="679" y="1194"/>
                      <a:pt x="798" y="1135"/>
                      <a:pt x="953" y="1087"/>
                    </a:cubicBezTo>
                    <a:cubicBezTo>
                      <a:pt x="1239" y="980"/>
                      <a:pt x="1596" y="861"/>
                      <a:pt x="1989" y="742"/>
                    </a:cubicBezTo>
                    <a:cubicBezTo>
                      <a:pt x="2179" y="682"/>
                      <a:pt x="2394" y="611"/>
                      <a:pt x="2608" y="563"/>
                    </a:cubicBezTo>
                    <a:cubicBezTo>
                      <a:pt x="2822" y="516"/>
                      <a:pt x="3049" y="456"/>
                      <a:pt x="3275" y="420"/>
                    </a:cubicBezTo>
                    <a:cubicBezTo>
                      <a:pt x="3513" y="373"/>
                      <a:pt x="3739" y="337"/>
                      <a:pt x="3965" y="301"/>
                    </a:cubicBezTo>
                    <a:cubicBezTo>
                      <a:pt x="4180" y="254"/>
                      <a:pt x="4394" y="230"/>
                      <a:pt x="4596" y="206"/>
                    </a:cubicBezTo>
                    <a:cubicBezTo>
                      <a:pt x="5001" y="170"/>
                      <a:pt x="5370" y="135"/>
                      <a:pt x="5692" y="123"/>
                    </a:cubicBezTo>
                    <a:cubicBezTo>
                      <a:pt x="5847" y="111"/>
                      <a:pt x="5978" y="111"/>
                      <a:pt x="6109" y="111"/>
                    </a:cubicBezTo>
                    <a:lnTo>
                      <a:pt x="6418" y="111"/>
                    </a:lnTo>
                    <a:cubicBezTo>
                      <a:pt x="6446" y="114"/>
                      <a:pt x="6474" y="116"/>
                      <a:pt x="6501" y="116"/>
                    </a:cubicBezTo>
                    <a:cubicBezTo>
                      <a:pt x="6568" y="116"/>
                      <a:pt x="6633" y="107"/>
                      <a:pt x="6692" y="99"/>
                    </a:cubicBezTo>
                    <a:cubicBezTo>
                      <a:pt x="6609" y="63"/>
                      <a:pt x="6513" y="39"/>
                      <a:pt x="6418" y="27"/>
                    </a:cubicBezTo>
                    <a:cubicBezTo>
                      <a:pt x="6335" y="27"/>
                      <a:pt x="6228" y="16"/>
                      <a:pt x="6109" y="4"/>
                    </a:cubicBezTo>
                    <a:lnTo>
                      <a:pt x="5680" y="4"/>
                    </a:lnTo>
                    <a:cubicBezTo>
                      <a:pt x="5625" y="2"/>
                      <a:pt x="5568" y="1"/>
                      <a:pt x="5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7"/>
              <p:cNvSpPr/>
              <p:nvPr/>
            </p:nvSpPr>
            <p:spPr>
              <a:xfrm>
                <a:off x="1715375" y="2047150"/>
                <a:ext cx="450675" cy="5231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20925" extrusionOk="0">
                    <a:moveTo>
                      <a:pt x="4105" y="0"/>
                    </a:moveTo>
                    <a:cubicBezTo>
                      <a:pt x="2537" y="0"/>
                      <a:pt x="1021" y="277"/>
                      <a:pt x="1" y="1106"/>
                    </a:cubicBezTo>
                    <a:cubicBezTo>
                      <a:pt x="1" y="1106"/>
                      <a:pt x="8585" y="20120"/>
                      <a:pt x="10335" y="20847"/>
                    </a:cubicBezTo>
                    <a:cubicBezTo>
                      <a:pt x="10458" y="20898"/>
                      <a:pt x="10729" y="20925"/>
                      <a:pt x="11098" y="20925"/>
                    </a:cubicBezTo>
                    <a:cubicBezTo>
                      <a:pt x="13063" y="20925"/>
                      <a:pt x="17818" y="20153"/>
                      <a:pt x="17908" y="18049"/>
                    </a:cubicBezTo>
                    <a:cubicBezTo>
                      <a:pt x="18027" y="15548"/>
                      <a:pt x="10585" y="1106"/>
                      <a:pt x="10585" y="1106"/>
                    </a:cubicBezTo>
                    <a:cubicBezTo>
                      <a:pt x="10585" y="1106"/>
                      <a:pt x="7241" y="0"/>
                      <a:pt x="41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7"/>
              <p:cNvSpPr/>
              <p:nvPr/>
            </p:nvSpPr>
            <p:spPr>
              <a:xfrm rot="150956">
                <a:off x="1509997" y="2164280"/>
                <a:ext cx="398601" cy="472174"/>
              </a:xfrm>
              <a:custGeom>
                <a:avLst/>
                <a:gdLst/>
                <a:ahLst/>
                <a:cxnLst/>
                <a:rect l="l" t="t" r="r" b="b"/>
                <a:pathLst>
                  <a:path w="15943" h="18888" extrusionOk="0">
                    <a:moveTo>
                      <a:pt x="7265" y="0"/>
                    </a:moveTo>
                    <a:cubicBezTo>
                      <a:pt x="5582" y="0"/>
                      <a:pt x="1432" y="1111"/>
                      <a:pt x="1" y="3570"/>
                    </a:cubicBezTo>
                    <a:cubicBezTo>
                      <a:pt x="1" y="3570"/>
                      <a:pt x="4346" y="17738"/>
                      <a:pt x="5954" y="18715"/>
                    </a:cubicBezTo>
                    <a:cubicBezTo>
                      <a:pt x="6154" y="18835"/>
                      <a:pt x="6460" y="18888"/>
                      <a:pt x="6843" y="18888"/>
                    </a:cubicBezTo>
                    <a:cubicBezTo>
                      <a:pt x="9523" y="18888"/>
                      <a:pt x="15943" y="16298"/>
                      <a:pt x="15943" y="16298"/>
                    </a:cubicBezTo>
                    <a:cubicBezTo>
                      <a:pt x="15943" y="16298"/>
                      <a:pt x="8216" y="843"/>
                      <a:pt x="7978" y="188"/>
                    </a:cubicBezTo>
                    <a:cubicBezTo>
                      <a:pt x="7929" y="64"/>
                      <a:pt x="7668" y="0"/>
                      <a:pt x="7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7"/>
              <p:cNvSpPr/>
              <p:nvPr/>
            </p:nvSpPr>
            <p:spPr>
              <a:xfrm>
                <a:off x="1565239" y="2196855"/>
                <a:ext cx="118161" cy="64848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288" extrusionOk="0">
                    <a:moveTo>
                      <a:pt x="3581" y="1"/>
                    </a:moveTo>
                    <a:cubicBezTo>
                      <a:pt x="3547" y="1"/>
                      <a:pt x="3359" y="153"/>
                      <a:pt x="3060" y="382"/>
                    </a:cubicBezTo>
                    <a:cubicBezTo>
                      <a:pt x="2227" y="1002"/>
                      <a:pt x="1322" y="1514"/>
                      <a:pt x="346" y="1883"/>
                    </a:cubicBezTo>
                    <a:cubicBezTo>
                      <a:pt x="263" y="1906"/>
                      <a:pt x="179" y="1954"/>
                      <a:pt x="96" y="2002"/>
                    </a:cubicBezTo>
                    <a:cubicBezTo>
                      <a:pt x="60" y="2025"/>
                      <a:pt x="24" y="2061"/>
                      <a:pt x="12" y="2097"/>
                    </a:cubicBezTo>
                    <a:cubicBezTo>
                      <a:pt x="1" y="2145"/>
                      <a:pt x="1" y="2180"/>
                      <a:pt x="24" y="2216"/>
                    </a:cubicBezTo>
                    <a:cubicBezTo>
                      <a:pt x="48" y="2264"/>
                      <a:pt x="96" y="2287"/>
                      <a:pt x="155" y="2287"/>
                    </a:cubicBezTo>
                    <a:cubicBezTo>
                      <a:pt x="191" y="2276"/>
                      <a:pt x="191" y="2252"/>
                      <a:pt x="191" y="2252"/>
                    </a:cubicBezTo>
                    <a:cubicBezTo>
                      <a:pt x="191" y="2248"/>
                      <a:pt x="188" y="2246"/>
                      <a:pt x="184" y="2246"/>
                    </a:cubicBezTo>
                    <a:cubicBezTo>
                      <a:pt x="175" y="2246"/>
                      <a:pt x="159" y="2252"/>
                      <a:pt x="143" y="2252"/>
                    </a:cubicBezTo>
                    <a:cubicBezTo>
                      <a:pt x="120" y="2252"/>
                      <a:pt x="84" y="2228"/>
                      <a:pt x="72" y="2192"/>
                    </a:cubicBezTo>
                    <a:cubicBezTo>
                      <a:pt x="72" y="2168"/>
                      <a:pt x="72" y="2145"/>
                      <a:pt x="72" y="2133"/>
                    </a:cubicBezTo>
                    <a:cubicBezTo>
                      <a:pt x="96" y="2109"/>
                      <a:pt x="108" y="2085"/>
                      <a:pt x="143" y="2073"/>
                    </a:cubicBezTo>
                    <a:cubicBezTo>
                      <a:pt x="215" y="2037"/>
                      <a:pt x="298" y="2002"/>
                      <a:pt x="382" y="1990"/>
                    </a:cubicBezTo>
                    <a:cubicBezTo>
                      <a:pt x="1394" y="1668"/>
                      <a:pt x="2322" y="1156"/>
                      <a:pt x="3120" y="466"/>
                    </a:cubicBezTo>
                    <a:cubicBezTo>
                      <a:pt x="3430" y="204"/>
                      <a:pt x="3596" y="13"/>
                      <a:pt x="3584" y="1"/>
                    </a:cubicBezTo>
                    <a:cubicBezTo>
                      <a:pt x="3583" y="1"/>
                      <a:pt x="3582" y="1"/>
                      <a:pt x="35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7"/>
              <p:cNvSpPr/>
              <p:nvPr/>
            </p:nvSpPr>
            <p:spPr>
              <a:xfrm>
                <a:off x="1266525" y="2284775"/>
                <a:ext cx="398275" cy="427025"/>
              </a:xfrm>
              <a:custGeom>
                <a:avLst/>
                <a:gdLst/>
                <a:ahLst/>
                <a:cxnLst/>
                <a:rect l="l" t="t" r="r" b="b"/>
                <a:pathLst>
                  <a:path w="15931" h="17081" extrusionOk="0">
                    <a:moveTo>
                      <a:pt x="8089" y="1"/>
                    </a:moveTo>
                    <a:cubicBezTo>
                      <a:pt x="6088" y="1"/>
                      <a:pt x="0" y="5258"/>
                      <a:pt x="0" y="5258"/>
                    </a:cubicBezTo>
                    <a:cubicBezTo>
                      <a:pt x="0" y="5258"/>
                      <a:pt x="3691" y="13830"/>
                      <a:pt x="5787" y="16080"/>
                    </a:cubicBezTo>
                    <a:cubicBezTo>
                      <a:pt x="6485" y="16830"/>
                      <a:pt x="7845" y="17080"/>
                      <a:pt x="9348" y="17080"/>
                    </a:cubicBezTo>
                    <a:cubicBezTo>
                      <a:pt x="12353" y="17080"/>
                      <a:pt x="15931" y="16080"/>
                      <a:pt x="15931" y="16080"/>
                    </a:cubicBezTo>
                    <a:cubicBezTo>
                      <a:pt x="15931" y="16080"/>
                      <a:pt x="9823" y="1269"/>
                      <a:pt x="8525" y="138"/>
                    </a:cubicBezTo>
                    <a:cubicBezTo>
                      <a:pt x="8418" y="44"/>
                      <a:pt x="8271" y="1"/>
                      <a:pt x="80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7"/>
              <p:cNvSpPr/>
              <p:nvPr/>
            </p:nvSpPr>
            <p:spPr>
              <a:xfrm>
                <a:off x="1307716" y="2317116"/>
                <a:ext cx="139925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4108" extrusionOk="0">
                    <a:moveTo>
                      <a:pt x="5596" y="0"/>
                    </a:moveTo>
                    <a:lnTo>
                      <a:pt x="5596" y="0"/>
                    </a:lnTo>
                    <a:cubicBezTo>
                      <a:pt x="5596" y="0"/>
                      <a:pt x="5525" y="72"/>
                      <a:pt x="5406" y="215"/>
                    </a:cubicBezTo>
                    <a:cubicBezTo>
                      <a:pt x="5346" y="274"/>
                      <a:pt x="5275" y="357"/>
                      <a:pt x="5191" y="453"/>
                    </a:cubicBezTo>
                    <a:cubicBezTo>
                      <a:pt x="5096" y="548"/>
                      <a:pt x="5013" y="655"/>
                      <a:pt x="4894" y="762"/>
                    </a:cubicBezTo>
                    <a:cubicBezTo>
                      <a:pt x="4679" y="1000"/>
                      <a:pt x="4417" y="1262"/>
                      <a:pt x="4108" y="1548"/>
                    </a:cubicBezTo>
                    <a:cubicBezTo>
                      <a:pt x="3941" y="1679"/>
                      <a:pt x="3774" y="1822"/>
                      <a:pt x="3608" y="1977"/>
                    </a:cubicBezTo>
                    <a:cubicBezTo>
                      <a:pt x="3429" y="2120"/>
                      <a:pt x="3251" y="2262"/>
                      <a:pt x="3048" y="2405"/>
                    </a:cubicBezTo>
                    <a:cubicBezTo>
                      <a:pt x="2858" y="2548"/>
                      <a:pt x="2655" y="2679"/>
                      <a:pt x="2465" y="2798"/>
                    </a:cubicBezTo>
                    <a:cubicBezTo>
                      <a:pt x="2286" y="2929"/>
                      <a:pt x="2096" y="3036"/>
                      <a:pt x="1917" y="3144"/>
                    </a:cubicBezTo>
                    <a:cubicBezTo>
                      <a:pt x="1548" y="3358"/>
                      <a:pt x="1215" y="3536"/>
                      <a:pt x="929" y="3667"/>
                    </a:cubicBezTo>
                    <a:cubicBezTo>
                      <a:pt x="786" y="3739"/>
                      <a:pt x="655" y="3798"/>
                      <a:pt x="536" y="3846"/>
                    </a:cubicBezTo>
                    <a:cubicBezTo>
                      <a:pt x="429" y="3906"/>
                      <a:pt x="322" y="3941"/>
                      <a:pt x="238" y="3977"/>
                    </a:cubicBezTo>
                    <a:cubicBezTo>
                      <a:pt x="155" y="4001"/>
                      <a:pt x="72" y="4048"/>
                      <a:pt x="0" y="4108"/>
                    </a:cubicBezTo>
                    <a:cubicBezTo>
                      <a:pt x="84" y="4096"/>
                      <a:pt x="179" y="4072"/>
                      <a:pt x="262" y="4036"/>
                    </a:cubicBezTo>
                    <a:cubicBezTo>
                      <a:pt x="345" y="4013"/>
                      <a:pt x="453" y="3977"/>
                      <a:pt x="572" y="3929"/>
                    </a:cubicBezTo>
                    <a:cubicBezTo>
                      <a:pt x="691" y="3882"/>
                      <a:pt x="822" y="3834"/>
                      <a:pt x="977" y="3763"/>
                    </a:cubicBezTo>
                    <a:cubicBezTo>
                      <a:pt x="1310" y="3620"/>
                      <a:pt x="1655" y="3453"/>
                      <a:pt x="1977" y="3274"/>
                    </a:cubicBezTo>
                    <a:cubicBezTo>
                      <a:pt x="2155" y="3167"/>
                      <a:pt x="2346" y="3048"/>
                      <a:pt x="2548" y="2929"/>
                    </a:cubicBezTo>
                    <a:cubicBezTo>
                      <a:pt x="2751" y="2810"/>
                      <a:pt x="2953" y="2679"/>
                      <a:pt x="3143" y="2524"/>
                    </a:cubicBezTo>
                    <a:cubicBezTo>
                      <a:pt x="3334" y="2382"/>
                      <a:pt x="3524" y="2227"/>
                      <a:pt x="3703" y="2084"/>
                    </a:cubicBezTo>
                    <a:cubicBezTo>
                      <a:pt x="3882" y="1941"/>
                      <a:pt x="4048" y="1786"/>
                      <a:pt x="4203" y="1643"/>
                    </a:cubicBezTo>
                    <a:cubicBezTo>
                      <a:pt x="4477" y="1381"/>
                      <a:pt x="4739" y="1119"/>
                      <a:pt x="4977" y="834"/>
                    </a:cubicBezTo>
                    <a:cubicBezTo>
                      <a:pt x="5084" y="715"/>
                      <a:pt x="5179" y="596"/>
                      <a:pt x="5251" y="500"/>
                    </a:cubicBezTo>
                    <a:cubicBezTo>
                      <a:pt x="5334" y="405"/>
                      <a:pt x="5406" y="310"/>
                      <a:pt x="5453" y="238"/>
                    </a:cubicBezTo>
                    <a:cubicBezTo>
                      <a:pt x="5513" y="167"/>
                      <a:pt x="5560" y="84"/>
                      <a:pt x="55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7"/>
              <p:cNvSpPr/>
              <p:nvPr/>
            </p:nvSpPr>
            <p:spPr>
              <a:xfrm>
                <a:off x="2020475" y="1832800"/>
                <a:ext cx="609325" cy="484300"/>
              </a:xfrm>
              <a:custGeom>
                <a:avLst/>
                <a:gdLst/>
                <a:ahLst/>
                <a:cxnLst/>
                <a:rect l="l" t="t" r="r" b="b"/>
                <a:pathLst>
                  <a:path w="24373" h="19372" extrusionOk="0">
                    <a:moveTo>
                      <a:pt x="3049" y="0"/>
                    </a:moveTo>
                    <a:cubicBezTo>
                      <a:pt x="3049" y="0"/>
                      <a:pt x="1" y="1953"/>
                      <a:pt x="608" y="4703"/>
                    </a:cubicBezTo>
                    <a:cubicBezTo>
                      <a:pt x="1227" y="7442"/>
                      <a:pt x="9288" y="14907"/>
                      <a:pt x="13312" y="15824"/>
                    </a:cubicBezTo>
                    <a:lnTo>
                      <a:pt x="13312" y="16002"/>
                    </a:lnTo>
                    <a:lnTo>
                      <a:pt x="22753" y="19372"/>
                    </a:lnTo>
                    <a:cubicBezTo>
                      <a:pt x="23658" y="13907"/>
                      <a:pt x="24373" y="9275"/>
                      <a:pt x="24373" y="9275"/>
                    </a:cubicBez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7"/>
              <p:cNvSpPr/>
              <p:nvPr/>
            </p:nvSpPr>
            <p:spPr>
              <a:xfrm>
                <a:off x="2085075" y="1839650"/>
                <a:ext cx="28160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1264" h="5847" extrusionOk="0">
                    <a:moveTo>
                      <a:pt x="1000" y="0"/>
                    </a:moveTo>
                    <a:lnTo>
                      <a:pt x="1000" y="0"/>
                    </a:lnTo>
                    <a:cubicBezTo>
                      <a:pt x="1000" y="0"/>
                      <a:pt x="0" y="1727"/>
                      <a:pt x="2953" y="3513"/>
                    </a:cubicBezTo>
                    <a:cubicBezTo>
                      <a:pt x="5906" y="5298"/>
                      <a:pt x="10192" y="5846"/>
                      <a:pt x="10192" y="5846"/>
                    </a:cubicBezTo>
                    <a:lnTo>
                      <a:pt x="11264" y="4465"/>
                    </a:lnTo>
                    <a:lnTo>
                      <a:pt x="10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7"/>
              <p:cNvSpPr/>
              <p:nvPr/>
            </p:nvSpPr>
            <p:spPr>
              <a:xfrm>
                <a:off x="2035650" y="1955328"/>
                <a:ext cx="3593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14372" h="12181" extrusionOk="0">
                    <a:moveTo>
                      <a:pt x="1" y="0"/>
                    </a:moveTo>
                    <a:cubicBezTo>
                      <a:pt x="1" y="72"/>
                      <a:pt x="25" y="131"/>
                      <a:pt x="48" y="191"/>
                    </a:cubicBezTo>
                    <a:cubicBezTo>
                      <a:pt x="96" y="369"/>
                      <a:pt x="168" y="548"/>
                      <a:pt x="251" y="715"/>
                    </a:cubicBezTo>
                    <a:cubicBezTo>
                      <a:pt x="358" y="941"/>
                      <a:pt x="501" y="1203"/>
                      <a:pt x="680" y="1501"/>
                    </a:cubicBezTo>
                    <a:cubicBezTo>
                      <a:pt x="763" y="1643"/>
                      <a:pt x="870" y="1798"/>
                      <a:pt x="977" y="1965"/>
                    </a:cubicBezTo>
                    <a:cubicBezTo>
                      <a:pt x="1084" y="2132"/>
                      <a:pt x="1203" y="2298"/>
                      <a:pt x="1322" y="2477"/>
                    </a:cubicBezTo>
                    <a:cubicBezTo>
                      <a:pt x="1584" y="2834"/>
                      <a:pt x="1870" y="3215"/>
                      <a:pt x="2204" y="3596"/>
                    </a:cubicBezTo>
                    <a:lnTo>
                      <a:pt x="2454" y="3894"/>
                    </a:lnTo>
                    <a:lnTo>
                      <a:pt x="2727" y="4191"/>
                    </a:lnTo>
                    <a:cubicBezTo>
                      <a:pt x="2906" y="4406"/>
                      <a:pt x="3108" y="4596"/>
                      <a:pt x="3299" y="4810"/>
                    </a:cubicBezTo>
                    <a:cubicBezTo>
                      <a:pt x="3501" y="5013"/>
                      <a:pt x="3716" y="5227"/>
                      <a:pt x="3942" y="5430"/>
                    </a:cubicBezTo>
                    <a:cubicBezTo>
                      <a:pt x="4156" y="5632"/>
                      <a:pt x="4382" y="5834"/>
                      <a:pt x="4620" y="6037"/>
                    </a:cubicBezTo>
                    <a:cubicBezTo>
                      <a:pt x="4871" y="6239"/>
                      <a:pt x="5121" y="6442"/>
                      <a:pt x="5371" y="6644"/>
                    </a:cubicBezTo>
                    <a:cubicBezTo>
                      <a:pt x="5621" y="6846"/>
                      <a:pt x="5883" y="7049"/>
                      <a:pt x="6156" y="7239"/>
                    </a:cubicBezTo>
                    <a:cubicBezTo>
                      <a:pt x="7228" y="8025"/>
                      <a:pt x="8276" y="8740"/>
                      <a:pt x="9240" y="9347"/>
                    </a:cubicBezTo>
                    <a:cubicBezTo>
                      <a:pt x="9728" y="9656"/>
                      <a:pt x="10193" y="9942"/>
                      <a:pt x="10633" y="10204"/>
                    </a:cubicBezTo>
                    <a:cubicBezTo>
                      <a:pt x="11074" y="10466"/>
                      <a:pt x="11490" y="10704"/>
                      <a:pt x="11871" y="10906"/>
                    </a:cubicBezTo>
                    <a:cubicBezTo>
                      <a:pt x="12633" y="11335"/>
                      <a:pt x="13253" y="11657"/>
                      <a:pt x="13693" y="11871"/>
                    </a:cubicBezTo>
                    <a:cubicBezTo>
                      <a:pt x="13907" y="11978"/>
                      <a:pt x="14086" y="12061"/>
                      <a:pt x="14193" y="12109"/>
                    </a:cubicBezTo>
                    <a:cubicBezTo>
                      <a:pt x="14253" y="12145"/>
                      <a:pt x="14312" y="12169"/>
                      <a:pt x="14372" y="12180"/>
                    </a:cubicBezTo>
                    <a:cubicBezTo>
                      <a:pt x="14324" y="12145"/>
                      <a:pt x="14276" y="12109"/>
                      <a:pt x="14217" y="12085"/>
                    </a:cubicBezTo>
                    <a:lnTo>
                      <a:pt x="13729" y="11811"/>
                    </a:lnTo>
                    <a:cubicBezTo>
                      <a:pt x="13300" y="11585"/>
                      <a:pt x="12681" y="11252"/>
                      <a:pt x="11931" y="10811"/>
                    </a:cubicBezTo>
                    <a:cubicBezTo>
                      <a:pt x="11550" y="10597"/>
                      <a:pt x="11145" y="10359"/>
                      <a:pt x="10705" y="10097"/>
                    </a:cubicBezTo>
                    <a:cubicBezTo>
                      <a:pt x="10264" y="9835"/>
                      <a:pt x="9812" y="9549"/>
                      <a:pt x="9323" y="9228"/>
                    </a:cubicBezTo>
                    <a:cubicBezTo>
                      <a:pt x="8359" y="8609"/>
                      <a:pt x="7323" y="7894"/>
                      <a:pt x="6252" y="7120"/>
                    </a:cubicBezTo>
                    <a:cubicBezTo>
                      <a:pt x="5990" y="6918"/>
                      <a:pt x="5740" y="6715"/>
                      <a:pt x="5466" y="6525"/>
                    </a:cubicBezTo>
                    <a:cubicBezTo>
                      <a:pt x="5204" y="6334"/>
                      <a:pt x="4966" y="6132"/>
                      <a:pt x="4728" y="5930"/>
                    </a:cubicBezTo>
                    <a:cubicBezTo>
                      <a:pt x="4490" y="5739"/>
                      <a:pt x="4251" y="5537"/>
                      <a:pt x="4037" y="5322"/>
                    </a:cubicBezTo>
                    <a:cubicBezTo>
                      <a:pt x="3823" y="5120"/>
                      <a:pt x="3608" y="4918"/>
                      <a:pt x="3406" y="4715"/>
                    </a:cubicBezTo>
                    <a:cubicBezTo>
                      <a:pt x="3204" y="4513"/>
                      <a:pt x="3013" y="4310"/>
                      <a:pt x="2823" y="4108"/>
                    </a:cubicBezTo>
                    <a:lnTo>
                      <a:pt x="2561" y="3810"/>
                    </a:lnTo>
                    <a:lnTo>
                      <a:pt x="2299" y="3513"/>
                    </a:lnTo>
                    <a:cubicBezTo>
                      <a:pt x="1965" y="3132"/>
                      <a:pt x="1668" y="2763"/>
                      <a:pt x="1406" y="2417"/>
                    </a:cubicBezTo>
                    <a:cubicBezTo>
                      <a:pt x="1287" y="2239"/>
                      <a:pt x="1156" y="2072"/>
                      <a:pt x="1049" y="1905"/>
                    </a:cubicBezTo>
                    <a:cubicBezTo>
                      <a:pt x="953" y="1751"/>
                      <a:pt x="846" y="1596"/>
                      <a:pt x="751" y="1453"/>
                    </a:cubicBezTo>
                    <a:cubicBezTo>
                      <a:pt x="572" y="1155"/>
                      <a:pt x="418" y="905"/>
                      <a:pt x="310" y="691"/>
                    </a:cubicBezTo>
                    <a:cubicBezTo>
                      <a:pt x="191" y="477"/>
                      <a:pt x="120" y="298"/>
                      <a:pt x="72" y="191"/>
                    </a:cubicBezTo>
                    <a:cubicBezTo>
                      <a:pt x="48" y="119"/>
                      <a:pt x="25" y="6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1" name="Google Shape;491;p37"/>
            <p:cNvSpPr/>
            <p:nvPr/>
          </p:nvSpPr>
          <p:spPr>
            <a:xfrm>
              <a:off x="5563747" y="2841218"/>
              <a:ext cx="912300" cy="41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 rot="-1487630">
              <a:off x="5538646" y="1847812"/>
              <a:ext cx="321208" cy="474625"/>
            </a:xfrm>
            <a:prstGeom prst="roundRect">
              <a:avLst>
                <a:gd name="adj" fmla="val 763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 rot="-1475151">
              <a:off x="5839962" y="1690032"/>
              <a:ext cx="310775" cy="464339"/>
            </a:xfrm>
            <a:prstGeom prst="roundRect">
              <a:avLst>
                <a:gd name="adj" fmla="val 763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 rot="-1391475">
              <a:off x="6141990" y="1378096"/>
              <a:ext cx="307769" cy="615105"/>
            </a:xfrm>
            <a:prstGeom prst="roundRect">
              <a:avLst>
                <a:gd name="adj" fmla="val 763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 rot="1987530">
              <a:off x="6085484" y="1333515"/>
              <a:ext cx="181565" cy="128916"/>
            </a:xfrm>
            <a:custGeom>
              <a:avLst/>
              <a:gdLst/>
              <a:ahLst/>
              <a:cxnLst/>
              <a:rect l="l" t="t" r="r" b="b"/>
              <a:pathLst>
                <a:path w="5597" h="4108" extrusionOk="0">
                  <a:moveTo>
                    <a:pt x="5596" y="0"/>
                  </a:moveTo>
                  <a:lnTo>
                    <a:pt x="5596" y="0"/>
                  </a:lnTo>
                  <a:cubicBezTo>
                    <a:pt x="5596" y="0"/>
                    <a:pt x="5525" y="72"/>
                    <a:pt x="5406" y="215"/>
                  </a:cubicBezTo>
                  <a:cubicBezTo>
                    <a:pt x="5346" y="274"/>
                    <a:pt x="5275" y="357"/>
                    <a:pt x="5191" y="453"/>
                  </a:cubicBezTo>
                  <a:cubicBezTo>
                    <a:pt x="5096" y="548"/>
                    <a:pt x="5013" y="655"/>
                    <a:pt x="4894" y="762"/>
                  </a:cubicBezTo>
                  <a:cubicBezTo>
                    <a:pt x="4679" y="1000"/>
                    <a:pt x="4417" y="1262"/>
                    <a:pt x="4108" y="1548"/>
                  </a:cubicBezTo>
                  <a:cubicBezTo>
                    <a:pt x="3941" y="1679"/>
                    <a:pt x="3774" y="1822"/>
                    <a:pt x="3608" y="1977"/>
                  </a:cubicBezTo>
                  <a:cubicBezTo>
                    <a:pt x="3429" y="2120"/>
                    <a:pt x="3251" y="2262"/>
                    <a:pt x="3048" y="2405"/>
                  </a:cubicBezTo>
                  <a:cubicBezTo>
                    <a:pt x="2858" y="2548"/>
                    <a:pt x="2655" y="2679"/>
                    <a:pt x="2465" y="2798"/>
                  </a:cubicBezTo>
                  <a:cubicBezTo>
                    <a:pt x="2286" y="2929"/>
                    <a:pt x="2096" y="3036"/>
                    <a:pt x="1917" y="3144"/>
                  </a:cubicBezTo>
                  <a:cubicBezTo>
                    <a:pt x="1548" y="3358"/>
                    <a:pt x="1215" y="3536"/>
                    <a:pt x="929" y="3667"/>
                  </a:cubicBezTo>
                  <a:cubicBezTo>
                    <a:pt x="786" y="3739"/>
                    <a:pt x="655" y="3798"/>
                    <a:pt x="536" y="3846"/>
                  </a:cubicBezTo>
                  <a:cubicBezTo>
                    <a:pt x="429" y="3906"/>
                    <a:pt x="322" y="3941"/>
                    <a:pt x="238" y="3977"/>
                  </a:cubicBezTo>
                  <a:cubicBezTo>
                    <a:pt x="155" y="4001"/>
                    <a:pt x="72" y="4048"/>
                    <a:pt x="0" y="4108"/>
                  </a:cubicBezTo>
                  <a:cubicBezTo>
                    <a:pt x="84" y="4096"/>
                    <a:pt x="179" y="4072"/>
                    <a:pt x="262" y="4036"/>
                  </a:cubicBezTo>
                  <a:cubicBezTo>
                    <a:pt x="345" y="4013"/>
                    <a:pt x="453" y="3977"/>
                    <a:pt x="572" y="3929"/>
                  </a:cubicBezTo>
                  <a:cubicBezTo>
                    <a:pt x="691" y="3882"/>
                    <a:pt x="822" y="3834"/>
                    <a:pt x="977" y="3763"/>
                  </a:cubicBezTo>
                  <a:cubicBezTo>
                    <a:pt x="1310" y="3620"/>
                    <a:pt x="1655" y="3453"/>
                    <a:pt x="1977" y="3274"/>
                  </a:cubicBezTo>
                  <a:cubicBezTo>
                    <a:pt x="2155" y="3167"/>
                    <a:pt x="2346" y="3048"/>
                    <a:pt x="2548" y="2929"/>
                  </a:cubicBezTo>
                  <a:cubicBezTo>
                    <a:pt x="2751" y="2810"/>
                    <a:pt x="2953" y="2679"/>
                    <a:pt x="3143" y="2524"/>
                  </a:cubicBezTo>
                  <a:cubicBezTo>
                    <a:pt x="3334" y="2382"/>
                    <a:pt x="3524" y="2227"/>
                    <a:pt x="3703" y="2084"/>
                  </a:cubicBezTo>
                  <a:cubicBezTo>
                    <a:pt x="3882" y="1941"/>
                    <a:pt x="4048" y="1786"/>
                    <a:pt x="4203" y="1643"/>
                  </a:cubicBezTo>
                  <a:cubicBezTo>
                    <a:pt x="4477" y="1381"/>
                    <a:pt x="4739" y="1119"/>
                    <a:pt x="4977" y="834"/>
                  </a:cubicBezTo>
                  <a:cubicBezTo>
                    <a:pt x="5084" y="715"/>
                    <a:pt x="5179" y="596"/>
                    <a:pt x="5251" y="500"/>
                  </a:cubicBezTo>
                  <a:cubicBezTo>
                    <a:pt x="5334" y="405"/>
                    <a:pt x="5406" y="310"/>
                    <a:pt x="5453" y="238"/>
                  </a:cubicBezTo>
                  <a:cubicBezTo>
                    <a:pt x="5513" y="167"/>
                    <a:pt x="5560" y="84"/>
                    <a:pt x="5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 rot="-1475151">
              <a:off x="5477062" y="1752039"/>
              <a:ext cx="310775" cy="405272"/>
            </a:xfrm>
            <a:prstGeom prst="roundRect">
              <a:avLst>
                <a:gd name="adj" fmla="val 763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 rot="-1475151">
              <a:off x="5813587" y="1701011"/>
              <a:ext cx="310775" cy="464339"/>
            </a:xfrm>
            <a:prstGeom prst="roundRect">
              <a:avLst>
                <a:gd name="adj" fmla="val 763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5696675" y="1569425"/>
              <a:ext cx="224200" cy="630850"/>
            </a:xfrm>
            <a:custGeom>
              <a:avLst/>
              <a:gdLst/>
              <a:ahLst/>
              <a:cxnLst/>
              <a:rect l="l" t="t" r="r" b="b"/>
              <a:pathLst>
                <a:path w="8968" h="25234" extrusionOk="0">
                  <a:moveTo>
                    <a:pt x="0" y="0"/>
                  </a:moveTo>
                  <a:lnTo>
                    <a:pt x="2550" y="12133"/>
                  </a:lnTo>
                  <a:lnTo>
                    <a:pt x="8968" y="25234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9" name="Google Shape;499;p37"/>
            <p:cNvSpPr/>
            <p:nvPr/>
          </p:nvSpPr>
          <p:spPr>
            <a:xfrm rot="135488">
              <a:off x="5716669" y="1726585"/>
              <a:ext cx="227973" cy="472620"/>
            </a:xfrm>
            <a:custGeom>
              <a:avLst/>
              <a:gdLst/>
              <a:ahLst/>
              <a:cxnLst/>
              <a:rect l="l" t="t" r="r" b="b"/>
              <a:pathLst>
                <a:path w="14372" h="12181" extrusionOk="0">
                  <a:moveTo>
                    <a:pt x="1" y="0"/>
                  </a:moveTo>
                  <a:cubicBezTo>
                    <a:pt x="1" y="72"/>
                    <a:pt x="25" y="131"/>
                    <a:pt x="48" y="191"/>
                  </a:cubicBezTo>
                  <a:cubicBezTo>
                    <a:pt x="96" y="369"/>
                    <a:pt x="168" y="548"/>
                    <a:pt x="251" y="715"/>
                  </a:cubicBezTo>
                  <a:cubicBezTo>
                    <a:pt x="358" y="941"/>
                    <a:pt x="501" y="1203"/>
                    <a:pt x="680" y="1501"/>
                  </a:cubicBezTo>
                  <a:cubicBezTo>
                    <a:pt x="763" y="1643"/>
                    <a:pt x="870" y="1798"/>
                    <a:pt x="977" y="1965"/>
                  </a:cubicBezTo>
                  <a:cubicBezTo>
                    <a:pt x="1084" y="2132"/>
                    <a:pt x="1203" y="2298"/>
                    <a:pt x="1322" y="2477"/>
                  </a:cubicBezTo>
                  <a:cubicBezTo>
                    <a:pt x="1584" y="2834"/>
                    <a:pt x="1870" y="3215"/>
                    <a:pt x="2204" y="3596"/>
                  </a:cubicBezTo>
                  <a:lnTo>
                    <a:pt x="2454" y="3894"/>
                  </a:lnTo>
                  <a:lnTo>
                    <a:pt x="2727" y="4191"/>
                  </a:lnTo>
                  <a:cubicBezTo>
                    <a:pt x="2906" y="4406"/>
                    <a:pt x="3108" y="4596"/>
                    <a:pt x="3299" y="4810"/>
                  </a:cubicBezTo>
                  <a:cubicBezTo>
                    <a:pt x="3501" y="5013"/>
                    <a:pt x="3716" y="5227"/>
                    <a:pt x="3942" y="5430"/>
                  </a:cubicBezTo>
                  <a:cubicBezTo>
                    <a:pt x="4156" y="5632"/>
                    <a:pt x="4382" y="5834"/>
                    <a:pt x="4620" y="6037"/>
                  </a:cubicBezTo>
                  <a:cubicBezTo>
                    <a:pt x="4871" y="6239"/>
                    <a:pt x="5121" y="6442"/>
                    <a:pt x="5371" y="6644"/>
                  </a:cubicBezTo>
                  <a:cubicBezTo>
                    <a:pt x="5621" y="6846"/>
                    <a:pt x="5883" y="7049"/>
                    <a:pt x="6156" y="7239"/>
                  </a:cubicBezTo>
                  <a:cubicBezTo>
                    <a:pt x="7228" y="8025"/>
                    <a:pt x="8276" y="8740"/>
                    <a:pt x="9240" y="9347"/>
                  </a:cubicBezTo>
                  <a:cubicBezTo>
                    <a:pt x="9728" y="9656"/>
                    <a:pt x="10193" y="9942"/>
                    <a:pt x="10633" y="10204"/>
                  </a:cubicBezTo>
                  <a:cubicBezTo>
                    <a:pt x="11074" y="10466"/>
                    <a:pt x="11490" y="10704"/>
                    <a:pt x="11871" y="10906"/>
                  </a:cubicBezTo>
                  <a:cubicBezTo>
                    <a:pt x="12633" y="11335"/>
                    <a:pt x="13253" y="11657"/>
                    <a:pt x="13693" y="11871"/>
                  </a:cubicBezTo>
                  <a:cubicBezTo>
                    <a:pt x="13907" y="11978"/>
                    <a:pt x="14086" y="12061"/>
                    <a:pt x="14193" y="12109"/>
                  </a:cubicBezTo>
                  <a:cubicBezTo>
                    <a:pt x="14253" y="12145"/>
                    <a:pt x="14312" y="12169"/>
                    <a:pt x="14372" y="12180"/>
                  </a:cubicBezTo>
                  <a:cubicBezTo>
                    <a:pt x="14324" y="12145"/>
                    <a:pt x="14276" y="12109"/>
                    <a:pt x="14217" y="12085"/>
                  </a:cubicBezTo>
                  <a:lnTo>
                    <a:pt x="13729" y="11811"/>
                  </a:lnTo>
                  <a:cubicBezTo>
                    <a:pt x="13300" y="11585"/>
                    <a:pt x="12681" y="11252"/>
                    <a:pt x="11931" y="10811"/>
                  </a:cubicBezTo>
                  <a:cubicBezTo>
                    <a:pt x="11550" y="10597"/>
                    <a:pt x="11145" y="10359"/>
                    <a:pt x="10705" y="10097"/>
                  </a:cubicBezTo>
                  <a:cubicBezTo>
                    <a:pt x="10264" y="9835"/>
                    <a:pt x="9812" y="9549"/>
                    <a:pt x="9323" y="9228"/>
                  </a:cubicBezTo>
                  <a:cubicBezTo>
                    <a:pt x="8359" y="8609"/>
                    <a:pt x="7323" y="7894"/>
                    <a:pt x="6252" y="7120"/>
                  </a:cubicBezTo>
                  <a:cubicBezTo>
                    <a:pt x="5990" y="6918"/>
                    <a:pt x="5740" y="6715"/>
                    <a:pt x="5466" y="6525"/>
                  </a:cubicBezTo>
                  <a:cubicBezTo>
                    <a:pt x="5204" y="6334"/>
                    <a:pt x="4966" y="6132"/>
                    <a:pt x="4728" y="5930"/>
                  </a:cubicBezTo>
                  <a:cubicBezTo>
                    <a:pt x="4490" y="5739"/>
                    <a:pt x="4251" y="5537"/>
                    <a:pt x="4037" y="5322"/>
                  </a:cubicBezTo>
                  <a:cubicBezTo>
                    <a:pt x="3823" y="5120"/>
                    <a:pt x="3608" y="4918"/>
                    <a:pt x="3406" y="4715"/>
                  </a:cubicBezTo>
                  <a:cubicBezTo>
                    <a:pt x="3204" y="4513"/>
                    <a:pt x="3013" y="4310"/>
                    <a:pt x="2823" y="4108"/>
                  </a:cubicBezTo>
                  <a:lnTo>
                    <a:pt x="2561" y="3810"/>
                  </a:lnTo>
                  <a:lnTo>
                    <a:pt x="2299" y="3513"/>
                  </a:lnTo>
                  <a:cubicBezTo>
                    <a:pt x="1965" y="3132"/>
                    <a:pt x="1668" y="2763"/>
                    <a:pt x="1406" y="2417"/>
                  </a:cubicBezTo>
                  <a:cubicBezTo>
                    <a:pt x="1287" y="2239"/>
                    <a:pt x="1156" y="2072"/>
                    <a:pt x="1049" y="1905"/>
                  </a:cubicBezTo>
                  <a:cubicBezTo>
                    <a:pt x="953" y="1751"/>
                    <a:pt x="846" y="1596"/>
                    <a:pt x="751" y="1453"/>
                  </a:cubicBezTo>
                  <a:cubicBezTo>
                    <a:pt x="572" y="1155"/>
                    <a:pt x="418" y="905"/>
                    <a:pt x="310" y="691"/>
                  </a:cubicBezTo>
                  <a:cubicBezTo>
                    <a:pt x="191" y="477"/>
                    <a:pt x="120" y="298"/>
                    <a:pt x="72" y="191"/>
                  </a:cubicBezTo>
                  <a:cubicBezTo>
                    <a:pt x="48" y="119"/>
                    <a:pt x="25" y="6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 rot="-482136">
              <a:off x="5454141" y="1848820"/>
              <a:ext cx="227987" cy="472619"/>
            </a:xfrm>
            <a:custGeom>
              <a:avLst/>
              <a:gdLst/>
              <a:ahLst/>
              <a:cxnLst/>
              <a:rect l="l" t="t" r="r" b="b"/>
              <a:pathLst>
                <a:path w="14372" h="12181" extrusionOk="0">
                  <a:moveTo>
                    <a:pt x="1" y="0"/>
                  </a:moveTo>
                  <a:cubicBezTo>
                    <a:pt x="1" y="72"/>
                    <a:pt x="25" y="131"/>
                    <a:pt x="48" y="191"/>
                  </a:cubicBezTo>
                  <a:cubicBezTo>
                    <a:pt x="96" y="369"/>
                    <a:pt x="168" y="548"/>
                    <a:pt x="251" y="715"/>
                  </a:cubicBezTo>
                  <a:cubicBezTo>
                    <a:pt x="358" y="941"/>
                    <a:pt x="501" y="1203"/>
                    <a:pt x="680" y="1501"/>
                  </a:cubicBezTo>
                  <a:cubicBezTo>
                    <a:pt x="763" y="1643"/>
                    <a:pt x="870" y="1798"/>
                    <a:pt x="977" y="1965"/>
                  </a:cubicBezTo>
                  <a:cubicBezTo>
                    <a:pt x="1084" y="2132"/>
                    <a:pt x="1203" y="2298"/>
                    <a:pt x="1322" y="2477"/>
                  </a:cubicBezTo>
                  <a:cubicBezTo>
                    <a:pt x="1584" y="2834"/>
                    <a:pt x="1870" y="3215"/>
                    <a:pt x="2204" y="3596"/>
                  </a:cubicBezTo>
                  <a:lnTo>
                    <a:pt x="2454" y="3894"/>
                  </a:lnTo>
                  <a:lnTo>
                    <a:pt x="2727" y="4191"/>
                  </a:lnTo>
                  <a:cubicBezTo>
                    <a:pt x="2906" y="4406"/>
                    <a:pt x="3108" y="4596"/>
                    <a:pt x="3299" y="4810"/>
                  </a:cubicBezTo>
                  <a:cubicBezTo>
                    <a:pt x="3501" y="5013"/>
                    <a:pt x="3716" y="5227"/>
                    <a:pt x="3942" y="5430"/>
                  </a:cubicBezTo>
                  <a:cubicBezTo>
                    <a:pt x="4156" y="5632"/>
                    <a:pt x="4382" y="5834"/>
                    <a:pt x="4620" y="6037"/>
                  </a:cubicBezTo>
                  <a:cubicBezTo>
                    <a:pt x="4871" y="6239"/>
                    <a:pt x="5121" y="6442"/>
                    <a:pt x="5371" y="6644"/>
                  </a:cubicBezTo>
                  <a:cubicBezTo>
                    <a:pt x="5621" y="6846"/>
                    <a:pt x="5883" y="7049"/>
                    <a:pt x="6156" y="7239"/>
                  </a:cubicBezTo>
                  <a:cubicBezTo>
                    <a:pt x="7228" y="8025"/>
                    <a:pt x="8276" y="8740"/>
                    <a:pt x="9240" y="9347"/>
                  </a:cubicBezTo>
                  <a:cubicBezTo>
                    <a:pt x="9728" y="9656"/>
                    <a:pt x="10193" y="9942"/>
                    <a:pt x="10633" y="10204"/>
                  </a:cubicBezTo>
                  <a:cubicBezTo>
                    <a:pt x="11074" y="10466"/>
                    <a:pt x="11490" y="10704"/>
                    <a:pt x="11871" y="10906"/>
                  </a:cubicBezTo>
                  <a:cubicBezTo>
                    <a:pt x="12633" y="11335"/>
                    <a:pt x="13253" y="11657"/>
                    <a:pt x="13693" y="11871"/>
                  </a:cubicBezTo>
                  <a:cubicBezTo>
                    <a:pt x="13907" y="11978"/>
                    <a:pt x="14086" y="12061"/>
                    <a:pt x="14193" y="12109"/>
                  </a:cubicBezTo>
                  <a:cubicBezTo>
                    <a:pt x="14253" y="12145"/>
                    <a:pt x="14312" y="12169"/>
                    <a:pt x="14372" y="12180"/>
                  </a:cubicBezTo>
                  <a:cubicBezTo>
                    <a:pt x="14324" y="12145"/>
                    <a:pt x="14276" y="12109"/>
                    <a:pt x="14217" y="12085"/>
                  </a:cubicBezTo>
                  <a:lnTo>
                    <a:pt x="13729" y="11811"/>
                  </a:lnTo>
                  <a:cubicBezTo>
                    <a:pt x="13300" y="11585"/>
                    <a:pt x="12681" y="11252"/>
                    <a:pt x="11931" y="10811"/>
                  </a:cubicBezTo>
                  <a:cubicBezTo>
                    <a:pt x="11550" y="10597"/>
                    <a:pt x="11145" y="10359"/>
                    <a:pt x="10705" y="10097"/>
                  </a:cubicBezTo>
                  <a:cubicBezTo>
                    <a:pt x="10264" y="9835"/>
                    <a:pt x="9812" y="9549"/>
                    <a:pt x="9323" y="9228"/>
                  </a:cubicBezTo>
                  <a:cubicBezTo>
                    <a:pt x="8359" y="8609"/>
                    <a:pt x="7323" y="7894"/>
                    <a:pt x="6252" y="7120"/>
                  </a:cubicBezTo>
                  <a:cubicBezTo>
                    <a:pt x="5990" y="6918"/>
                    <a:pt x="5740" y="6715"/>
                    <a:pt x="5466" y="6525"/>
                  </a:cubicBezTo>
                  <a:cubicBezTo>
                    <a:pt x="5204" y="6334"/>
                    <a:pt x="4966" y="6132"/>
                    <a:pt x="4728" y="5930"/>
                  </a:cubicBezTo>
                  <a:cubicBezTo>
                    <a:pt x="4490" y="5739"/>
                    <a:pt x="4251" y="5537"/>
                    <a:pt x="4037" y="5322"/>
                  </a:cubicBezTo>
                  <a:cubicBezTo>
                    <a:pt x="3823" y="5120"/>
                    <a:pt x="3608" y="4918"/>
                    <a:pt x="3406" y="4715"/>
                  </a:cubicBezTo>
                  <a:cubicBezTo>
                    <a:pt x="3204" y="4513"/>
                    <a:pt x="3013" y="4310"/>
                    <a:pt x="2823" y="4108"/>
                  </a:cubicBezTo>
                  <a:lnTo>
                    <a:pt x="2561" y="3810"/>
                  </a:lnTo>
                  <a:lnTo>
                    <a:pt x="2299" y="3513"/>
                  </a:lnTo>
                  <a:cubicBezTo>
                    <a:pt x="1965" y="3132"/>
                    <a:pt x="1668" y="2763"/>
                    <a:pt x="1406" y="2417"/>
                  </a:cubicBezTo>
                  <a:cubicBezTo>
                    <a:pt x="1287" y="2239"/>
                    <a:pt x="1156" y="2072"/>
                    <a:pt x="1049" y="1905"/>
                  </a:cubicBezTo>
                  <a:cubicBezTo>
                    <a:pt x="953" y="1751"/>
                    <a:pt x="846" y="1596"/>
                    <a:pt x="751" y="1453"/>
                  </a:cubicBezTo>
                  <a:cubicBezTo>
                    <a:pt x="572" y="1155"/>
                    <a:pt x="418" y="905"/>
                    <a:pt x="310" y="691"/>
                  </a:cubicBezTo>
                  <a:cubicBezTo>
                    <a:pt x="191" y="477"/>
                    <a:pt x="120" y="298"/>
                    <a:pt x="72" y="191"/>
                  </a:cubicBezTo>
                  <a:cubicBezTo>
                    <a:pt x="48" y="119"/>
                    <a:pt x="25" y="6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37"/>
          <p:cNvSpPr txBox="1">
            <a:spLocks noGrp="1"/>
          </p:cNvSpPr>
          <p:nvPr>
            <p:ph type="subTitle" idx="1"/>
          </p:nvPr>
        </p:nvSpPr>
        <p:spPr>
          <a:xfrm>
            <a:off x="-130600" y="3819850"/>
            <a:ext cx="5143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Integrantes: Marco Castillo, Diego Salvatierra, Hans Trujillo, Rodrigo Tuesta, Carlos Zegarra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4" name="Google Shape;62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200" y="230375"/>
            <a:ext cx="5218209" cy="37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47"/>
          <p:cNvSpPr txBox="1"/>
          <p:nvPr/>
        </p:nvSpPr>
        <p:spPr>
          <a:xfrm>
            <a:off x="2585225" y="4146000"/>
            <a:ext cx="40653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Sistema wearable para el entrenamiento de la marcha en pacientes con enfermedad de Parkinson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Sistemas comerciales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31" name="Google Shape;631;p48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9267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RunScribe</a:t>
            </a:r>
            <a:endParaRPr sz="1300"/>
          </a:p>
          <a:p>
            <a:pPr marL="457200" lvl="0" indent="-292100" algn="just" rtl="0">
              <a:spcBef>
                <a:spcPts val="120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Permite obtener parámetros de velocidad, número de pasos; además, permite obtener datos sobre la fuerza de impacto que se genera al momento de cada pisada.</a:t>
            </a:r>
            <a:endParaRPr sz="1000"/>
          </a:p>
          <a:p>
            <a:pPr marL="457200" lvl="0" indent="-292100" algn="just" rtl="0">
              <a:spcBef>
                <a:spcPts val="120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Tiene un precio de 449 $, consta de dos dispositivos , uno para cada pie; también, se ofrece el dispositivo junto con una montura de cadera, esto tiene un precio de 699$.</a:t>
            </a:r>
            <a:endParaRPr sz="1000"/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2" name="Google Shape;63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200" y="3491675"/>
            <a:ext cx="2573925" cy="1547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33" name="Google Shape;63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400" y="1408900"/>
            <a:ext cx="3451376" cy="2938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Sistemas comerciales</a:t>
            </a:r>
            <a:endParaRPr/>
          </a:p>
        </p:txBody>
      </p:sp>
      <p:sp>
        <p:nvSpPr>
          <p:cNvPr id="639" name="Google Shape;639;p49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5135400" cy="32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Sistema F-Scan</a:t>
            </a:r>
            <a:endParaRPr sz="1300"/>
          </a:p>
          <a:p>
            <a:pPr marL="457200" lvl="0" indent="-304800" algn="just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Dispositivo de la compañía estadounidense Tekscan, esta compañía cuenta con las certificaciones de las normas ISO 13485 e ISO 9001.</a:t>
            </a:r>
            <a:endParaRPr/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Está</a:t>
            </a:r>
            <a:r>
              <a:rPr lang="e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"/>
              <a:t>diseñado para proporcionar información acerca de la presión, fuerza y sincronización realizada por los pies en el ciclo de la marcha del usuario.</a:t>
            </a:r>
            <a:endParaRPr/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Los datos son almacenados y presentados mediante informes de elaboración automática en un software diseñado por la misma compañía.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0" name="Google Shape;64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300" y="1112700"/>
            <a:ext cx="2618000" cy="2172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41" name="Google Shape;64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4900" y="3431775"/>
            <a:ext cx="2943700" cy="1577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Sistemas comerciales</a:t>
            </a:r>
            <a:endParaRPr/>
          </a:p>
        </p:txBody>
      </p:sp>
      <p:sp>
        <p:nvSpPr>
          <p:cNvPr id="647" name="Google Shape;647;p50"/>
          <p:cNvSpPr txBox="1">
            <a:spLocks noGrp="1"/>
          </p:cNvSpPr>
          <p:nvPr>
            <p:ph type="body" idx="1"/>
          </p:nvPr>
        </p:nvSpPr>
        <p:spPr>
          <a:xfrm>
            <a:off x="155975" y="1112700"/>
            <a:ext cx="43428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Sistema F-Scan64</a:t>
            </a:r>
            <a:endParaRPr sz="1300"/>
          </a:p>
          <a:p>
            <a:pPr marL="457200" marR="0" lvl="0" indent="-3048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Dispositivo creado por la compañía estadounidense Tekscan.</a:t>
            </a:r>
            <a:endParaRPr/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Los sensores se comunican por medio de una señal bluetooth.</a:t>
            </a:r>
            <a:endParaRPr/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La ventaja del sistema F-Scan64 es que permite realizar análisis de las funciones y dinámicas básicas de ciclo de la marcha en ambientes no tan regulados.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8" name="Google Shape;64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875" y="3118400"/>
            <a:ext cx="3333000" cy="191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600" y="1068400"/>
            <a:ext cx="4342800" cy="300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1"/>
          <p:cNvSpPr txBox="1">
            <a:spLocks noGrp="1"/>
          </p:cNvSpPr>
          <p:nvPr>
            <p:ph type="title"/>
          </p:nvPr>
        </p:nvSpPr>
        <p:spPr>
          <a:xfrm>
            <a:off x="720000" y="267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Normativa</a:t>
            </a:r>
            <a:endParaRPr>
              <a:solidFill>
                <a:schemeClr val="accent1"/>
              </a:solidFill>
            </a:endParaRPr>
          </a:p>
        </p:txBody>
      </p:sp>
      <p:graphicFrame>
        <p:nvGraphicFramePr>
          <p:cNvPr id="655" name="Google Shape;655;p51"/>
          <p:cNvGraphicFramePr/>
          <p:nvPr/>
        </p:nvGraphicFramePr>
        <p:xfrm>
          <a:off x="39834" y="78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{BA0D2A61-32CE-4407-A712-1056C80A737E}</a:tableStyleId>
              </a:tblPr>
              <a:tblGrid>
                <a:gridCol w="160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1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Normas</a:t>
                      </a:r>
                      <a:endParaRPr sz="20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Características</a:t>
                      </a:r>
                      <a:endParaRPr sz="20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Ley N.° 29459</a:t>
                      </a:r>
                      <a:endParaRPr sz="11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NTS N.° 162</a:t>
                      </a:r>
                      <a:endParaRPr sz="11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N° 003-2020-SA</a:t>
                      </a:r>
                      <a:endParaRPr sz="11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ISO 13485:2016</a:t>
                      </a:r>
                      <a:endParaRPr sz="11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ISO 14001</a:t>
                      </a:r>
                      <a:endParaRPr sz="11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R.D. 1407/1992</a:t>
                      </a:r>
                      <a:endParaRPr sz="11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Principios para el manejo de wearables</a:t>
                      </a:r>
                      <a:endParaRPr sz="11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País</a:t>
                      </a:r>
                      <a:endParaRPr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Perú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Perú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Perú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Internacional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Internacional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España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Internacional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Objetivo</a:t>
                      </a:r>
                      <a:endParaRPr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Establece los requisitos necesarios de control de calidad.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Exigencias con respecto a la información difundida sobre un dispositivo médico.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Consideraciones en base a los posibles riesgos que puede traer el uso de un dispositivo médico.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Principios generales que debe de seguir un dispositivo médico para cumplir con las necesidades del cliente.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Norma que asegura que las técnicas de producción de un dispositivo sean efectivas y responsables.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Requisitos generales para el desarrollo de un dispositivo acoplado a la rodilla.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Puntos a considerar para que un dispositivo cumpla con los estándares modernos de diseño. 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REQUERIMIENTOS FUNCIONALES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61" name="Google Shape;661;p52"/>
          <p:cNvSpPr txBox="1">
            <a:spLocks noGrp="1"/>
          </p:cNvSpPr>
          <p:nvPr>
            <p:ph type="title" idx="2"/>
          </p:nvPr>
        </p:nvSpPr>
        <p:spPr>
          <a:xfrm>
            <a:off x="-84000" y="3819900"/>
            <a:ext cx="183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662" name="Google Shape;662;p52"/>
          <p:cNvSpPr txBox="1">
            <a:spLocks noGrp="1"/>
          </p:cNvSpPr>
          <p:nvPr>
            <p:ph type="subTitle" idx="1"/>
          </p:nvPr>
        </p:nvSpPr>
        <p:spPr>
          <a:xfrm>
            <a:off x="-84000" y="2789625"/>
            <a:ext cx="1835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Medición de la angulación de las rodillas</a:t>
            </a:r>
            <a:endParaRPr/>
          </a:p>
        </p:txBody>
      </p:sp>
      <p:sp>
        <p:nvSpPr>
          <p:cNvPr id="663" name="Google Shape;663;p52"/>
          <p:cNvSpPr txBox="1">
            <a:spLocks noGrp="1"/>
          </p:cNvSpPr>
          <p:nvPr>
            <p:ph type="title" idx="3"/>
          </p:nvPr>
        </p:nvSpPr>
        <p:spPr>
          <a:xfrm>
            <a:off x="3676792" y="3819900"/>
            <a:ext cx="183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  <p:sp>
        <p:nvSpPr>
          <p:cNvPr id="664" name="Google Shape;664;p52"/>
          <p:cNvSpPr txBox="1">
            <a:spLocks noGrp="1"/>
          </p:cNvSpPr>
          <p:nvPr>
            <p:ph type="subTitle" idx="4"/>
          </p:nvPr>
        </p:nvSpPr>
        <p:spPr>
          <a:xfrm>
            <a:off x="3676792" y="2789625"/>
            <a:ext cx="1835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Envío de datos</a:t>
            </a:r>
            <a:endParaRPr/>
          </a:p>
        </p:txBody>
      </p:sp>
      <p:sp>
        <p:nvSpPr>
          <p:cNvPr id="665" name="Google Shape;665;p52"/>
          <p:cNvSpPr txBox="1">
            <a:spLocks noGrp="1"/>
          </p:cNvSpPr>
          <p:nvPr>
            <p:ph type="title" idx="5"/>
          </p:nvPr>
        </p:nvSpPr>
        <p:spPr>
          <a:xfrm>
            <a:off x="1841408" y="3819900"/>
            <a:ext cx="183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666" name="Google Shape;666;p52"/>
          <p:cNvSpPr txBox="1">
            <a:spLocks noGrp="1"/>
          </p:cNvSpPr>
          <p:nvPr>
            <p:ph type="subTitle" idx="6"/>
          </p:nvPr>
        </p:nvSpPr>
        <p:spPr>
          <a:xfrm>
            <a:off x="1841408" y="2789625"/>
            <a:ext cx="1835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Almacenamiento de datos</a:t>
            </a:r>
            <a:endParaRPr/>
          </a:p>
        </p:txBody>
      </p:sp>
      <p:sp>
        <p:nvSpPr>
          <p:cNvPr id="667" name="Google Shape;667;p52"/>
          <p:cNvSpPr txBox="1">
            <a:spLocks noGrp="1"/>
          </p:cNvSpPr>
          <p:nvPr>
            <p:ph type="title" idx="7"/>
          </p:nvPr>
        </p:nvSpPr>
        <p:spPr>
          <a:xfrm>
            <a:off x="5557200" y="3819900"/>
            <a:ext cx="183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</a:t>
            </a:r>
            <a:endParaRPr/>
          </a:p>
        </p:txBody>
      </p:sp>
      <p:sp>
        <p:nvSpPr>
          <p:cNvPr id="668" name="Google Shape;668;p52"/>
          <p:cNvSpPr txBox="1">
            <a:spLocks noGrp="1"/>
          </p:cNvSpPr>
          <p:nvPr>
            <p:ph type="subTitle" idx="8"/>
          </p:nvPr>
        </p:nvSpPr>
        <p:spPr>
          <a:xfrm>
            <a:off x="5557200" y="2789625"/>
            <a:ext cx="1835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Conectividad</a:t>
            </a:r>
            <a:endParaRPr/>
          </a:p>
        </p:txBody>
      </p:sp>
      <p:cxnSp>
        <p:nvCxnSpPr>
          <p:cNvPr id="669" name="Google Shape;669;p52"/>
          <p:cNvCxnSpPr/>
          <p:nvPr/>
        </p:nvCxnSpPr>
        <p:spPr>
          <a:xfrm>
            <a:off x="174750" y="3760950"/>
            <a:ext cx="13179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0" name="Google Shape;670;p52"/>
          <p:cNvCxnSpPr/>
          <p:nvPr/>
        </p:nvCxnSpPr>
        <p:spPr>
          <a:xfrm>
            <a:off x="2100158" y="3760950"/>
            <a:ext cx="13179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1" name="Google Shape;671;p52"/>
          <p:cNvCxnSpPr/>
          <p:nvPr/>
        </p:nvCxnSpPr>
        <p:spPr>
          <a:xfrm>
            <a:off x="3935542" y="3760950"/>
            <a:ext cx="13179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2" name="Google Shape;672;p52"/>
          <p:cNvCxnSpPr/>
          <p:nvPr/>
        </p:nvCxnSpPr>
        <p:spPr>
          <a:xfrm>
            <a:off x="5815950" y="3760950"/>
            <a:ext cx="13179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3" name="Google Shape;673;p52"/>
          <p:cNvGrpSpPr/>
          <p:nvPr/>
        </p:nvGrpSpPr>
        <p:grpSpPr>
          <a:xfrm>
            <a:off x="655868" y="1894338"/>
            <a:ext cx="355663" cy="308725"/>
            <a:chOff x="-28462125" y="3199700"/>
            <a:chExt cx="298550" cy="259150"/>
          </a:xfrm>
        </p:grpSpPr>
        <p:sp>
          <p:nvSpPr>
            <p:cNvPr id="674" name="Google Shape;674;p52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2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2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52"/>
          <p:cNvSpPr txBox="1">
            <a:spLocks noGrp="1"/>
          </p:cNvSpPr>
          <p:nvPr>
            <p:ph type="title" idx="7"/>
          </p:nvPr>
        </p:nvSpPr>
        <p:spPr>
          <a:xfrm>
            <a:off x="7392600" y="3819900"/>
            <a:ext cx="183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5</a:t>
            </a:r>
            <a:endParaRPr/>
          </a:p>
        </p:txBody>
      </p:sp>
      <p:sp>
        <p:nvSpPr>
          <p:cNvPr id="678" name="Google Shape;678;p52"/>
          <p:cNvSpPr txBox="1">
            <a:spLocks noGrp="1"/>
          </p:cNvSpPr>
          <p:nvPr>
            <p:ph type="subTitle" idx="8"/>
          </p:nvPr>
        </p:nvSpPr>
        <p:spPr>
          <a:xfrm>
            <a:off x="7392600" y="2789625"/>
            <a:ext cx="1835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Facilidad en recargar la batería</a:t>
            </a:r>
            <a:endParaRPr/>
          </a:p>
        </p:txBody>
      </p:sp>
      <p:cxnSp>
        <p:nvCxnSpPr>
          <p:cNvPr id="679" name="Google Shape;679;p52"/>
          <p:cNvCxnSpPr/>
          <p:nvPr/>
        </p:nvCxnSpPr>
        <p:spPr>
          <a:xfrm>
            <a:off x="7651350" y="3760950"/>
            <a:ext cx="13179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80" name="Google Shape;680;p52"/>
          <p:cNvPicPr preferRelativeResize="0"/>
          <p:nvPr/>
        </p:nvPicPr>
        <p:blipFill rotWithShape="1">
          <a:blip r:embed="rId3">
            <a:alphaModFix/>
          </a:blip>
          <a:srcRect l="49503" t="27979" r="26551"/>
          <a:stretch/>
        </p:blipFill>
        <p:spPr>
          <a:xfrm>
            <a:off x="521225" y="1320063"/>
            <a:ext cx="624950" cy="12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8962" y="1666750"/>
            <a:ext cx="1160276" cy="8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4350" y="1521700"/>
            <a:ext cx="1160300" cy="11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0300" y="1268725"/>
            <a:ext cx="1559975" cy="155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44827" y="1666750"/>
            <a:ext cx="1460150" cy="111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p53"/>
          <p:cNvGrpSpPr/>
          <p:nvPr/>
        </p:nvGrpSpPr>
        <p:grpSpPr>
          <a:xfrm>
            <a:off x="3300749" y="2079556"/>
            <a:ext cx="2557375" cy="3064180"/>
            <a:chOff x="3281225" y="1358250"/>
            <a:chExt cx="2576700" cy="3785275"/>
          </a:xfrm>
        </p:grpSpPr>
        <p:sp>
          <p:nvSpPr>
            <p:cNvPr id="690" name="Google Shape;690;p53"/>
            <p:cNvSpPr/>
            <p:nvPr/>
          </p:nvSpPr>
          <p:spPr>
            <a:xfrm>
              <a:off x="3281225" y="1358250"/>
              <a:ext cx="2576700" cy="378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91" name="Google Shape;691;p53"/>
            <p:cNvCxnSpPr/>
            <p:nvPr/>
          </p:nvCxnSpPr>
          <p:spPr>
            <a:xfrm flipH="1">
              <a:off x="4562540" y="1776325"/>
              <a:ext cx="8100" cy="33672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2" name="Google Shape;692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REQUERIMIENTOS NO FUNCIONALES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93" name="Google Shape;693;p53"/>
          <p:cNvSpPr txBox="1">
            <a:spLocks noGrp="1"/>
          </p:cNvSpPr>
          <p:nvPr>
            <p:ph type="title" idx="2"/>
          </p:nvPr>
        </p:nvSpPr>
        <p:spPr>
          <a:xfrm>
            <a:off x="720000" y="1656124"/>
            <a:ext cx="23055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694" name="Google Shape;694;p53"/>
          <p:cNvSpPr txBox="1">
            <a:spLocks noGrp="1"/>
          </p:cNvSpPr>
          <p:nvPr>
            <p:ph type="subTitle" idx="1"/>
          </p:nvPr>
        </p:nvSpPr>
        <p:spPr>
          <a:xfrm>
            <a:off x="720000" y="200617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Bajo costo</a:t>
            </a:r>
            <a:endParaRPr/>
          </a:p>
        </p:txBody>
      </p:sp>
      <p:sp>
        <p:nvSpPr>
          <p:cNvPr id="695" name="Google Shape;695;p53"/>
          <p:cNvSpPr txBox="1">
            <a:spLocks noGrp="1"/>
          </p:cNvSpPr>
          <p:nvPr>
            <p:ph type="title" idx="5"/>
          </p:nvPr>
        </p:nvSpPr>
        <p:spPr>
          <a:xfrm>
            <a:off x="720000" y="3829947"/>
            <a:ext cx="23055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  <p:sp>
        <p:nvSpPr>
          <p:cNvPr id="696" name="Google Shape;696;p53"/>
          <p:cNvSpPr txBox="1">
            <a:spLocks noGrp="1"/>
          </p:cNvSpPr>
          <p:nvPr>
            <p:ph type="subTitle" idx="6"/>
          </p:nvPr>
        </p:nvSpPr>
        <p:spPr>
          <a:xfrm>
            <a:off x="720000" y="418007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Portable</a:t>
            </a:r>
            <a:endParaRPr/>
          </a:p>
        </p:txBody>
      </p:sp>
      <p:sp>
        <p:nvSpPr>
          <p:cNvPr id="697" name="Google Shape;697;p53"/>
          <p:cNvSpPr txBox="1">
            <a:spLocks noGrp="1"/>
          </p:cNvSpPr>
          <p:nvPr>
            <p:ph type="title" idx="7"/>
          </p:nvPr>
        </p:nvSpPr>
        <p:spPr>
          <a:xfrm>
            <a:off x="720000" y="2757857"/>
            <a:ext cx="23055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698" name="Google Shape;698;p53"/>
          <p:cNvSpPr txBox="1">
            <a:spLocks noGrp="1"/>
          </p:cNvSpPr>
          <p:nvPr>
            <p:ph type="subTitle" idx="8"/>
          </p:nvPr>
        </p:nvSpPr>
        <p:spPr>
          <a:xfrm>
            <a:off x="719994" y="310798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Ergonómico</a:t>
            </a:r>
            <a:endParaRPr/>
          </a:p>
        </p:txBody>
      </p:sp>
      <p:sp>
        <p:nvSpPr>
          <p:cNvPr id="699" name="Google Shape;699;p53"/>
          <p:cNvSpPr txBox="1">
            <a:spLocks noGrp="1"/>
          </p:cNvSpPr>
          <p:nvPr>
            <p:ph type="title" idx="9"/>
          </p:nvPr>
        </p:nvSpPr>
        <p:spPr>
          <a:xfrm>
            <a:off x="5938375" y="2359712"/>
            <a:ext cx="23055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</a:t>
            </a:r>
            <a:endParaRPr/>
          </a:p>
        </p:txBody>
      </p:sp>
      <p:sp>
        <p:nvSpPr>
          <p:cNvPr id="700" name="Google Shape;700;p53"/>
          <p:cNvSpPr txBox="1">
            <a:spLocks noGrp="1"/>
          </p:cNvSpPr>
          <p:nvPr>
            <p:ph type="subTitle" idx="13"/>
          </p:nvPr>
        </p:nvSpPr>
        <p:spPr>
          <a:xfrm>
            <a:off x="5938375" y="2709838"/>
            <a:ext cx="237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 fácil uso</a:t>
            </a:r>
            <a:endParaRPr/>
          </a:p>
        </p:txBody>
      </p:sp>
      <p:sp>
        <p:nvSpPr>
          <p:cNvPr id="701" name="Google Shape;701;p53"/>
          <p:cNvSpPr txBox="1">
            <a:spLocks noGrp="1"/>
          </p:cNvSpPr>
          <p:nvPr>
            <p:ph type="title" idx="14"/>
          </p:nvPr>
        </p:nvSpPr>
        <p:spPr>
          <a:xfrm>
            <a:off x="5938375" y="3884672"/>
            <a:ext cx="23055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5</a:t>
            </a:r>
            <a:endParaRPr/>
          </a:p>
        </p:txBody>
      </p:sp>
      <p:sp>
        <p:nvSpPr>
          <p:cNvPr id="702" name="Google Shape;702;p53"/>
          <p:cNvSpPr txBox="1">
            <a:spLocks noGrp="1"/>
          </p:cNvSpPr>
          <p:nvPr>
            <p:ph type="subTitle" idx="15"/>
          </p:nvPr>
        </p:nvSpPr>
        <p:spPr>
          <a:xfrm>
            <a:off x="5938370" y="425027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Precisión</a:t>
            </a:r>
            <a:endParaRPr/>
          </a:p>
        </p:txBody>
      </p:sp>
      <p:sp>
        <p:nvSpPr>
          <p:cNvPr id="703" name="Google Shape;703;p53"/>
          <p:cNvSpPr/>
          <p:nvPr/>
        </p:nvSpPr>
        <p:spPr>
          <a:xfrm>
            <a:off x="3651477" y="1691300"/>
            <a:ext cx="668400" cy="6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53"/>
          <p:cNvSpPr/>
          <p:nvPr/>
        </p:nvSpPr>
        <p:spPr>
          <a:xfrm>
            <a:off x="4885015" y="2457425"/>
            <a:ext cx="668400" cy="6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53"/>
          <p:cNvSpPr/>
          <p:nvPr/>
        </p:nvSpPr>
        <p:spPr>
          <a:xfrm>
            <a:off x="3651477" y="2775486"/>
            <a:ext cx="668400" cy="6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53"/>
          <p:cNvSpPr/>
          <p:nvPr/>
        </p:nvSpPr>
        <p:spPr>
          <a:xfrm>
            <a:off x="3651477" y="3859672"/>
            <a:ext cx="668400" cy="6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53"/>
          <p:cNvSpPr/>
          <p:nvPr/>
        </p:nvSpPr>
        <p:spPr>
          <a:xfrm>
            <a:off x="4885015" y="3748672"/>
            <a:ext cx="668400" cy="6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53"/>
          <p:cNvGrpSpPr/>
          <p:nvPr/>
        </p:nvGrpSpPr>
        <p:grpSpPr>
          <a:xfrm>
            <a:off x="5061557" y="2615665"/>
            <a:ext cx="315307" cy="351910"/>
            <a:chOff x="-23962425" y="3519475"/>
            <a:chExt cx="264675" cy="295400"/>
          </a:xfrm>
        </p:grpSpPr>
        <p:sp>
          <p:nvSpPr>
            <p:cNvPr id="709" name="Google Shape;709;p53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3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53"/>
          <p:cNvSpPr/>
          <p:nvPr/>
        </p:nvSpPr>
        <p:spPr>
          <a:xfrm>
            <a:off x="3856893" y="2934204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2" name="Google Shape;712;p53"/>
          <p:cNvPicPr preferRelativeResize="0"/>
          <p:nvPr/>
        </p:nvPicPr>
        <p:blipFill rotWithShape="1">
          <a:blip r:embed="rId3">
            <a:alphaModFix/>
          </a:blip>
          <a:srcRect l="4104"/>
          <a:stretch/>
        </p:blipFill>
        <p:spPr>
          <a:xfrm>
            <a:off x="3748400" y="1738175"/>
            <a:ext cx="549199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4350" y="3768025"/>
            <a:ext cx="629700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3"/>
          <p:cNvPicPr preferRelativeResize="0"/>
          <p:nvPr/>
        </p:nvPicPr>
        <p:blipFill rotWithShape="1">
          <a:blip r:embed="rId5">
            <a:alphaModFix/>
          </a:blip>
          <a:srcRect l="29786" t="12081" r="30838" b="28345"/>
          <a:stretch/>
        </p:blipFill>
        <p:spPr>
          <a:xfrm>
            <a:off x="3838874" y="3963811"/>
            <a:ext cx="315300" cy="47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38"/>
          <p:cNvGrpSpPr/>
          <p:nvPr/>
        </p:nvGrpSpPr>
        <p:grpSpPr>
          <a:xfrm>
            <a:off x="1896200" y="539994"/>
            <a:ext cx="5334600" cy="4603606"/>
            <a:chOff x="1896200" y="539994"/>
            <a:chExt cx="5334600" cy="4603606"/>
          </a:xfrm>
        </p:grpSpPr>
        <p:grpSp>
          <p:nvGrpSpPr>
            <p:cNvPr id="507" name="Google Shape;507;p38"/>
            <p:cNvGrpSpPr/>
            <p:nvPr/>
          </p:nvGrpSpPr>
          <p:grpSpPr>
            <a:xfrm>
              <a:off x="1896200" y="539994"/>
              <a:ext cx="5334600" cy="4603606"/>
              <a:chOff x="1896200" y="539994"/>
              <a:chExt cx="5334600" cy="4603606"/>
            </a:xfrm>
          </p:grpSpPr>
          <p:sp>
            <p:nvSpPr>
              <p:cNvPr id="508" name="Google Shape;508;p38"/>
              <p:cNvSpPr/>
              <p:nvPr/>
            </p:nvSpPr>
            <p:spPr>
              <a:xfrm>
                <a:off x="1896200" y="1069900"/>
                <a:ext cx="5334600" cy="4073700"/>
              </a:xfrm>
              <a:prstGeom prst="rect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9" name="Google Shape;509;p38"/>
              <p:cNvSpPr/>
              <p:nvPr/>
            </p:nvSpPr>
            <p:spPr>
              <a:xfrm>
                <a:off x="2269146" y="1332025"/>
                <a:ext cx="4613100" cy="3811500"/>
              </a:xfrm>
              <a:prstGeom prst="rect">
                <a:avLst/>
              </a:prstGeom>
              <a:solidFill>
                <a:srgbClr val="00C3B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3685012" y="539994"/>
                <a:ext cx="1778237" cy="987003"/>
              </a:xfrm>
              <a:custGeom>
                <a:avLst/>
                <a:gdLst/>
                <a:ahLst/>
                <a:cxnLst/>
                <a:rect l="l" t="t" r="r" b="b"/>
                <a:pathLst>
                  <a:path w="11990" h="6655" extrusionOk="0">
                    <a:moveTo>
                      <a:pt x="2114" y="1"/>
                    </a:moveTo>
                    <a:lnTo>
                      <a:pt x="2114" y="2470"/>
                    </a:lnTo>
                    <a:lnTo>
                      <a:pt x="0" y="2470"/>
                    </a:lnTo>
                    <a:lnTo>
                      <a:pt x="0" y="6654"/>
                    </a:lnTo>
                    <a:lnTo>
                      <a:pt x="11990" y="6654"/>
                    </a:lnTo>
                    <a:lnTo>
                      <a:pt x="11990" y="2470"/>
                    </a:lnTo>
                    <a:lnTo>
                      <a:pt x="9897" y="2470"/>
                    </a:lnTo>
                    <a:lnTo>
                      <a:pt x="98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" name="Google Shape;511;p38"/>
            <p:cNvSpPr/>
            <p:nvPr/>
          </p:nvSpPr>
          <p:spPr>
            <a:xfrm>
              <a:off x="3686900" y="905600"/>
              <a:ext cx="1777500" cy="16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38"/>
          <p:cNvSpPr txBox="1">
            <a:spLocks noGrp="1"/>
          </p:cNvSpPr>
          <p:nvPr>
            <p:ph type="title"/>
          </p:nvPr>
        </p:nvSpPr>
        <p:spPr>
          <a:xfrm>
            <a:off x="2547950" y="1736550"/>
            <a:ext cx="4031100" cy="10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200"/>
              <a:t>Objetivo general</a:t>
            </a:r>
            <a:endParaRPr sz="5200"/>
          </a:p>
        </p:txBody>
      </p:sp>
      <p:sp>
        <p:nvSpPr>
          <p:cNvPr id="513" name="Google Shape;513;p38"/>
          <p:cNvSpPr txBox="1">
            <a:spLocks noGrp="1"/>
          </p:cNvSpPr>
          <p:nvPr>
            <p:ph type="subTitle" idx="1"/>
          </p:nvPr>
        </p:nvSpPr>
        <p:spPr>
          <a:xfrm>
            <a:off x="2712400" y="3147600"/>
            <a:ext cx="3866700" cy="17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600" b="1"/>
              <a:t>Implementar un prototipo de baja resolución de un  dispositivo electrónico portátil capaz de medir parámetros físicos de la marcha  para que un médico pueda interpretar los valores. </a:t>
            </a:r>
            <a:endParaRPr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9"/>
          <p:cNvSpPr txBox="1">
            <a:spLocks noGrp="1"/>
          </p:cNvSpPr>
          <p:nvPr>
            <p:ph type="subTitle" idx="1"/>
          </p:nvPr>
        </p:nvSpPr>
        <p:spPr>
          <a:xfrm>
            <a:off x="800900" y="1802098"/>
            <a:ext cx="23364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000"/>
              <a:t>Realizar un estudio del estado del arte respecto a un  dispositivo electrónico capaz de medir parámetros físicos de la marcha.</a:t>
            </a:r>
            <a:endParaRPr sz="1000"/>
          </a:p>
        </p:txBody>
      </p:sp>
      <p:sp>
        <p:nvSpPr>
          <p:cNvPr id="519" name="Google Shape;519;p39"/>
          <p:cNvSpPr txBox="1">
            <a:spLocks noGrp="1"/>
          </p:cNvSpPr>
          <p:nvPr>
            <p:ph type="title" idx="2"/>
          </p:nvPr>
        </p:nvSpPr>
        <p:spPr>
          <a:xfrm>
            <a:off x="800904" y="12258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01.</a:t>
            </a:r>
            <a:endParaRPr/>
          </a:p>
        </p:txBody>
      </p:sp>
      <p:sp>
        <p:nvSpPr>
          <p:cNvPr id="520" name="Google Shape;520;p39"/>
          <p:cNvSpPr txBox="1">
            <a:spLocks noGrp="1"/>
          </p:cNvSpPr>
          <p:nvPr>
            <p:ph type="title" idx="4"/>
          </p:nvPr>
        </p:nvSpPr>
        <p:spPr>
          <a:xfrm>
            <a:off x="3484704" y="12258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02.</a:t>
            </a:r>
            <a:endParaRPr/>
          </a:p>
        </p:txBody>
      </p:sp>
      <p:sp>
        <p:nvSpPr>
          <p:cNvPr id="521" name="Google Shape;521;p39"/>
          <p:cNvSpPr txBox="1">
            <a:spLocks noGrp="1"/>
          </p:cNvSpPr>
          <p:nvPr>
            <p:ph type="subTitle" idx="5"/>
          </p:nvPr>
        </p:nvSpPr>
        <p:spPr>
          <a:xfrm>
            <a:off x="3430100" y="1918000"/>
            <a:ext cx="2445600" cy="9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/>
              <a:t>Definir las funciones que debe cumplir el sistema y sus elementos en conjunto, así como esquematizar el intercambio de información, materia y energía que ocurre entre cada una de estas funciones.</a:t>
            </a:r>
            <a:endParaRPr sz="1000"/>
          </a:p>
        </p:txBody>
      </p:sp>
      <p:sp>
        <p:nvSpPr>
          <p:cNvPr id="522" name="Google Shape;522;p39"/>
          <p:cNvSpPr txBox="1">
            <a:spLocks noGrp="1"/>
          </p:cNvSpPr>
          <p:nvPr>
            <p:ph type="title" idx="7"/>
          </p:nvPr>
        </p:nvSpPr>
        <p:spPr>
          <a:xfrm>
            <a:off x="800904" y="3015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03.</a:t>
            </a:r>
            <a:endParaRPr/>
          </a:p>
        </p:txBody>
      </p:sp>
      <p:sp>
        <p:nvSpPr>
          <p:cNvPr id="523" name="Google Shape;523;p39"/>
          <p:cNvSpPr txBox="1">
            <a:spLocks noGrp="1"/>
          </p:cNvSpPr>
          <p:nvPr>
            <p:ph type="subTitle" idx="8"/>
          </p:nvPr>
        </p:nvSpPr>
        <p:spPr>
          <a:xfrm>
            <a:off x="800900" y="3809825"/>
            <a:ext cx="23364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/>
              <a:t>Realizar la selección de alternativas de solución para las funciones del sistema y diseñar tres conceptos de solución a partir de la combinación de dichas alternativas.</a:t>
            </a:r>
            <a:endParaRPr sz="1000"/>
          </a:p>
        </p:txBody>
      </p:sp>
      <p:sp>
        <p:nvSpPr>
          <p:cNvPr id="524" name="Google Shape;524;p39"/>
          <p:cNvSpPr txBox="1">
            <a:spLocks noGrp="1"/>
          </p:cNvSpPr>
          <p:nvPr>
            <p:ph type="title" idx="13"/>
          </p:nvPr>
        </p:nvSpPr>
        <p:spPr>
          <a:xfrm>
            <a:off x="3484704" y="3015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04.</a:t>
            </a:r>
            <a:endParaRPr/>
          </a:p>
        </p:txBody>
      </p:sp>
      <p:sp>
        <p:nvSpPr>
          <p:cNvPr id="525" name="Google Shape;525;p39"/>
          <p:cNvSpPr txBox="1">
            <a:spLocks noGrp="1"/>
          </p:cNvSpPr>
          <p:nvPr>
            <p:ph type="subTitle" idx="14"/>
          </p:nvPr>
        </p:nvSpPr>
        <p:spPr>
          <a:xfrm>
            <a:off x="3403804" y="38706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/>
              <a:t>Seleccionar un diseño conceptual de solución óptimo a partir del análisis técnico-económico de los tres conceptos de solución anteriormente diseñados.</a:t>
            </a:r>
            <a:endParaRPr sz="1000"/>
          </a:p>
        </p:txBody>
      </p:sp>
      <p:sp>
        <p:nvSpPr>
          <p:cNvPr id="526" name="Google Shape;526;p39"/>
          <p:cNvSpPr txBox="1">
            <a:spLocks noGrp="1"/>
          </p:cNvSpPr>
          <p:nvPr>
            <p:ph type="title" idx="15"/>
          </p:nvPr>
        </p:nvSpPr>
        <p:spPr>
          <a:xfrm>
            <a:off x="2900850" y="567700"/>
            <a:ext cx="3342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OBJETIVOS </a:t>
            </a:r>
            <a:r>
              <a:rPr lang="es">
                <a:solidFill>
                  <a:schemeClr val="accent1"/>
                </a:solidFill>
              </a:rPr>
              <a:t>ESPECÍFICOS</a:t>
            </a:r>
            <a:endParaRPr>
              <a:solidFill>
                <a:schemeClr val="accent1"/>
              </a:solidFill>
            </a:endParaRPr>
          </a:p>
        </p:txBody>
      </p:sp>
      <p:cxnSp>
        <p:nvCxnSpPr>
          <p:cNvPr id="527" name="Google Shape;527;p39"/>
          <p:cNvCxnSpPr/>
          <p:nvPr/>
        </p:nvCxnSpPr>
        <p:spPr>
          <a:xfrm>
            <a:off x="3515025" y="1802100"/>
            <a:ext cx="1912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39"/>
          <p:cNvCxnSpPr/>
          <p:nvPr/>
        </p:nvCxnSpPr>
        <p:spPr>
          <a:xfrm>
            <a:off x="902206" y="3592575"/>
            <a:ext cx="1912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39"/>
          <p:cNvCxnSpPr/>
          <p:nvPr/>
        </p:nvCxnSpPr>
        <p:spPr>
          <a:xfrm>
            <a:off x="902190" y="1816225"/>
            <a:ext cx="1912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39"/>
          <p:cNvCxnSpPr/>
          <p:nvPr/>
        </p:nvCxnSpPr>
        <p:spPr>
          <a:xfrm>
            <a:off x="3515017" y="3592575"/>
            <a:ext cx="1912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1" name="Google Shape;531;p39"/>
          <p:cNvSpPr txBox="1">
            <a:spLocks noGrp="1"/>
          </p:cNvSpPr>
          <p:nvPr>
            <p:ph type="title" idx="4"/>
          </p:nvPr>
        </p:nvSpPr>
        <p:spPr>
          <a:xfrm>
            <a:off x="6168504" y="228232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05.</a:t>
            </a:r>
            <a:endParaRPr/>
          </a:p>
        </p:txBody>
      </p:sp>
      <p:sp>
        <p:nvSpPr>
          <p:cNvPr id="532" name="Google Shape;532;p39"/>
          <p:cNvSpPr txBox="1">
            <a:spLocks noGrp="1"/>
          </p:cNvSpPr>
          <p:nvPr>
            <p:ph type="subTitle" idx="5"/>
          </p:nvPr>
        </p:nvSpPr>
        <p:spPr>
          <a:xfrm>
            <a:off x="6168504" y="30152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/>
              <a:t>Implementar un prototipo de baja resolución del diseño conceptual seleccionado.</a:t>
            </a:r>
            <a:endParaRPr sz="1000"/>
          </a:p>
        </p:txBody>
      </p:sp>
      <p:cxnSp>
        <p:nvCxnSpPr>
          <p:cNvPr id="533" name="Google Shape;533;p39"/>
          <p:cNvCxnSpPr/>
          <p:nvPr/>
        </p:nvCxnSpPr>
        <p:spPr>
          <a:xfrm>
            <a:off x="6198825" y="2866525"/>
            <a:ext cx="1912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METODOLOGÍA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539" name="Google Shape;539;p40"/>
          <p:cNvGrpSpPr/>
          <p:nvPr/>
        </p:nvGrpSpPr>
        <p:grpSpPr>
          <a:xfrm>
            <a:off x="1181136" y="1711451"/>
            <a:ext cx="7977514" cy="1466974"/>
            <a:chOff x="1181136" y="1711451"/>
            <a:chExt cx="7977514" cy="1466974"/>
          </a:xfrm>
        </p:grpSpPr>
        <p:cxnSp>
          <p:nvCxnSpPr>
            <p:cNvPr id="540" name="Google Shape;540;p40"/>
            <p:cNvCxnSpPr/>
            <p:nvPr/>
          </p:nvCxnSpPr>
          <p:spPr>
            <a:xfrm>
              <a:off x="1219750" y="2100200"/>
              <a:ext cx="79389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41" name="Google Shape;541;p40"/>
            <p:cNvGrpSpPr/>
            <p:nvPr/>
          </p:nvGrpSpPr>
          <p:grpSpPr>
            <a:xfrm>
              <a:off x="1181136" y="1711451"/>
              <a:ext cx="6780124" cy="1466974"/>
              <a:chOff x="950498" y="1840362"/>
              <a:chExt cx="7242948" cy="1567113"/>
            </a:xfrm>
          </p:grpSpPr>
          <p:cxnSp>
            <p:nvCxnSpPr>
              <p:cNvPr id="542" name="Google Shape;542;p40"/>
              <p:cNvCxnSpPr/>
              <p:nvPr/>
            </p:nvCxnSpPr>
            <p:spPr>
              <a:xfrm>
                <a:off x="1371600" y="2076075"/>
                <a:ext cx="0" cy="1331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543" name="Google Shape;543;p40"/>
              <p:cNvCxnSpPr/>
              <p:nvPr/>
            </p:nvCxnSpPr>
            <p:spPr>
              <a:xfrm>
                <a:off x="3502900" y="2076075"/>
                <a:ext cx="0" cy="1331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544" name="Google Shape;544;p40"/>
              <p:cNvCxnSpPr/>
              <p:nvPr/>
            </p:nvCxnSpPr>
            <p:spPr>
              <a:xfrm>
                <a:off x="5641075" y="2076075"/>
                <a:ext cx="0" cy="1331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545" name="Google Shape;545;p40"/>
              <p:cNvCxnSpPr/>
              <p:nvPr/>
            </p:nvCxnSpPr>
            <p:spPr>
              <a:xfrm>
                <a:off x="7779225" y="2076075"/>
                <a:ext cx="0" cy="1331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546" name="Google Shape;546;p40"/>
              <p:cNvGrpSpPr/>
              <p:nvPr/>
            </p:nvGrpSpPr>
            <p:grpSpPr>
              <a:xfrm>
                <a:off x="950498" y="1840362"/>
                <a:ext cx="7242948" cy="827541"/>
                <a:chOff x="950498" y="2290412"/>
                <a:chExt cx="7242948" cy="827541"/>
              </a:xfrm>
            </p:grpSpPr>
            <p:grpSp>
              <p:nvGrpSpPr>
                <p:cNvPr id="547" name="Google Shape;547;p40"/>
                <p:cNvGrpSpPr/>
                <p:nvPr/>
              </p:nvGrpSpPr>
              <p:grpSpPr>
                <a:xfrm>
                  <a:off x="950498" y="2294403"/>
                  <a:ext cx="828571" cy="823550"/>
                  <a:chOff x="2456898" y="2294403"/>
                  <a:chExt cx="828571" cy="823550"/>
                </a:xfrm>
              </p:grpSpPr>
              <p:sp>
                <p:nvSpPr>
                  <p:cNvPr id="548" name="Google Shape;548;p40"/>
                  <p:cNvSpPr/>
                  <p:nvPr/>
                </p:nvSpPr>
                <p:spPr>
                  <a:xfrm>
                    <a:off x="2456898" y="2294403"/>
                    <a:ext cx="828571" cy="823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6" h="6397" extrusionOk="0">
                        <a:moveTo>
                          <a:pt x="3218" y="1"/>
                        </a:moveTo>
                        <a:cubicBezTo>
                          <a:pt x="1451" y="1"/>
                          <a:pt x="1" y="1413"/>
                          <a:pt x="1" y="3179"/>
                        </a:cubicBezTo>
                        <a:cubicBezTo>
                          <a:pt x="1" y="4984"/>
                          <a:pt x="1451" y="6396"/>
                          <a:pt x="3218" y="6396"/>
                        </a:cubicBezTo>
                        <a:cubicBezTo>
                          <a:pt x="4985" y="6396"/>
                          <a:pt x="6435" y="4984"/>
                          <a:pt x="6435" y="3179"/>
                        </a:cubicBezTo>
                        <a:cubicBezTo>
                          <a:pt x="6435" y="1413"/>
                          <a:pt x="4985" y="1"/>
                          <a:pt x="321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" name="Google Shape;549;p40"/>
                  <p:cNvSpPr/>
                  <p:nvPr/>
                </p:nvSpPr>
                <p:spPr>
                  <a:xfrm>
                    <a:off x="2531439" y="2364953"/>
                    <a:ext cx="679490" cy="682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8" h="5301" extrusionOk="0">
                        <a:moveTo>
                          <a:pt x="2639" y="0"/>
                        </a:moveTo>
                        <a:cubicBezTo>
                          <a:pt x="1158" y="0"/>
                          <a:pt x="1" y="1189"/>
                          <a:pt x="1" y="2631"/>
                        </a:cubicBezTo>
                        <a:cubicBezTo>
                          <a:pt x="1" y="4112"/>
                          <a:pt x="1158" y="5301"/>
                          <a:pt x="2639" y="5301"/>
                        </a:cubicBezTo>
                        <a:cubicBezTo>
                          <a:pt x="4089" y="5301"/>
                          <a:pt x="5278" y="4112"/>
                          <a:pt x="5278" y="2631"/>
                        </a:cubicBezTo>
                        <a:cubicBezTo>
                          <a:pt x="5278" y="1189"/>
                          <a:pt x="4089" y="0"/>
                          <a:pt x="263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50" name="Google Shape;550;p40"/>
                <p:cNvGrpSpPr/>
                <p:nvPr/>
              </p:nvGrpSpPr>
              <p:grpSpPr>
                <a:xfrm>
                  <a:off x="3090228" y="2294403"/>
                  <a:ext cx="827412" cy="823550"/>
                  <a:chOff x="3591228" y="2294403"/>
                  <a:chExt cx="827412" cy="823550"/>
                </a:xfrm>
              </p:grpSpPr>
              <p:sp>
                <p:nvSpPr>
                  <p:cNvPr id="551" name="Google Shape;551;p40"/>
                  <p:cNvSpPr/>
                  <p:nvPr/>
                </p:nvSpPr>
                <p:spPr>
                  <a:xfrm>
                    <a:off x="3591228" y="2294403"/>
                    <a:ext cx="827412" cy="823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7" h="6397" extrusionOk="0">
                        <a:moveTo>
                          <a:pt x="3217" y="1"/>
                        </a:moveTo>
                        <a:cubicBezTo>
                          <a:pt x="1451" y="1"/>
                          <a:pt x="0" y="1413"/>
                          <a:pt x="0" y="3179"/>
                        </a:cubicBezTo>
                        <a:cubicBezTo>
                          <a:pt x="0" y="4946"/>
                          <a:pt x="1451" y="6396"/>
                          <a:pt x="3217" y="6396"/>
                        </a:cubicBezTo>
                        <a:cubicBezTo>
                          <a:pt x="4984" y="6396"/>
                          <a:pt x="6427" y="4946"/>
                          <a:pt x="6427" y="3179"/>
                        </a:cubicBezTo>
                        <a:cubicBezTo>
                          <a:pt x="6427" y="1413"/>
                          <a:pt x="4984" y="1"/>
                          <a:pt x="321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" name="Google Shape;552;p40"/>
                  <p:cNvSpPr/>
                  <p:nvPr/>
                </p:nvSpPr>
                <p:spPr>
                  <a:xfrm>
                    <a:off x="3661778" y="2364953"/>
                    <a:ext cx="682451" cy="682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1" h="5301" extrusionOk="0">
                        <a:moveTo>
                          <a:pt x="2669" y="0"/>
                        </a:moveTo>
                        <a:cubicBezTo>
                          <a:pt x="1188" y="0"/>
                          <a:pt x="0" y="1189"/>
                          <a:pt x="0" y="2631"/>
                        </a:cubicBezTo>
                        <a:cubicBezTo>
                          <a:pt x="0" y="4112"/>
                          <a:pt x="1188" y="5301"/>
                          <a:pt x="2669" y="5301"/>
                        </a:cubicBezTo>
                        <a:cubicBezTo>
                          <a:pt x="4112" y="5301"/>
                          <a:pt x="5300" y="4112"/>
                          <a:pt x="5300" y="2631"/>
                        </a:cubicBezTo>
                        <a:cubicBezTo>
                          <a:pt x="5300" y="1189"/>
                          <a:pt x="4112" y="0"/>
                          <a:pt x="266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53" name="Google Shape;553;p40"/>
                <p:cNvGrpSpPr/>
                <p:nvPr/>
              </p:nvGrpSpPr>
              <p:grpSpPr>
                <a:xfrm>
                  <a:off x="5228806" y="2294403"/>
                  <a:ext cx="824451" cy="823550"/>
                  <a:chOff x="4741393" y="2294403"/>
                  <a:chExt cx="824451" cy="823550"/>
                </a:xfrm>
              </p:grpSpPr>
              <p:sp>
                <p:nvSpPr>
                  <p:cNvPr id="554" name="Google Shape;554;p40"/>
                  <p:cNvSpPr/>
                  <p:nvPr/>
                </p:nvSpPr>
                <p:spPr>
                  <a:xfrm>
                    <a:off x="4741393" y="2294403"/>
                    <a:ext cx="824451" cy="823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4" h="6397" extrusionOk="0">
                        <a:moveTo>
                          <a:pt x="3186" y="1"/>
                        </a:moveTo>
                        <a:cubicBezTo>
                          <a:pt x="1420" y="1"/>
                          <a:pt x="0" y="1413"/>
                          <a:pt x="0" y="3179"/>
                        </a:cubicBezTo>
                        <a:cubicBezTo>
                          <a:pt x="0" y="4946"/>
                          <a:pt x="1420" y="6396"/>
                          <a:pt x="3186" y="6396"/>
                        </a:cubicBezTo>
                        <a:cubicBezTo>
                          <a:pt x="4953" y="6396"/>
                          <a:pt x="6403" y="4946"/>
                          <a:pt x="6403" y="3179"/>
                        </a:cubicBezTo>
                        <a:cubicBezTo>
                          <a:pt x="6403" y="1413"/>
                          <a:pt x="4953" y="1"/>
                          <a:pt x="318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5" name="Google Shape;555;p40"/>
                  <p:cNvSpPr/>
                  <p:nvPr/>
                </p:nvSpPr>
                <p:spPr>
                  <a:xfrm>
                    <a:off x="4811814" y="2364953"/>
                    <a:ext cx="683481" cy="682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" h="5301" extrusionOk="0">
                        <a:moveTo>
                          <a:pt x="2639" y="0"/>
                        </a:moveTo>
                        <a:cubicBezTo>
                          <a:pt x="1189" y="0"/>
                          <a:pt x="1" y="1189"/>
                          <a:pt x="1" y="2631"/>
                        </a:cubicBezTo>
                        <a:cubicBezTo>
                          <a:pt x="1" y="4112"/>
                          <a:pt x="1189" y="5301"/>
                          <a:pt x="2639" y="5301"/>
                        </a:cubicBezTo>
                        <a:cubicBezTo>
                          <a:pt x="4121" y="5301"/>
                          <a:pt x="5309" y="4112"/>
                          <a:pt x="5309" y="2631"/>
                        </a:cubicBezTo>
                        <a:cubicBezTo>
                          <a:pt x="5309" y="1189"/>
                          <a:pt x="4121" y="0"/>
                          <a:pt x="2639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56" name="Google Shape;556;p40"/>
                <p:cNvGrpSpPr/>
                <p:nvPr/>
              </p:nvGrpSpPr>
              <p:grpSpPr>
                <a:xfrm>
                  <a:off x="7365005" y="2290412"/>
                  <a:ext cx="828442" cy="827541"/>
                  <a:chOff x="7365005" y="2290412"/>
                  <a:chExt cx="828442" cy="827541"/>
                </a:xfrm>
              </p:grpSpPr>
              <p:sp>
                <p:nvSpPr>
                  <p:cNvPr id="557" name="Google Shape;557;p40"/>
                  <p:cNvSpPr/>
                  <p:nvPr/>
                </p:nvSpPr>
                <p:spPr>
                  <a:xfrm>
                    <a:off x="7365005" y="2290412"/>
                    <a:ext cx="828442" cy="8275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5" h="6428" extrusionOk="0">
                        <a:moveTo>
                          <a:pt x="3217" y="1"/>
                        </a:moveTo>
                        <a:cubicBezTo>
                          <a:pt x="1451" y="1"/>
                          <a:pt x="0" y="1444"/>
                          <a:pt x="0" y="3210"/>
                        </a:cubicBezTo>
                        <a:cubicBezTo>
                          <a:pt x="0" y="4977"/>
                          <a:pt x="1451" y="6427"/>
                          <a:pt x="3217" y="6427"/>
                        </a:cubicBezTo>
                        <a:cubicBezTo>
                          <a:pt x="4984" y="6427"/>
                          <a:pt x="6435" y="4977"/>
                          <a:pt x="6435" y="3210"/>
                        </a:cubicBezTo>
                        <a:cubicBezTo>
                          <a:pt x="6435" y="1444"/>
                          <a:pt x="4984" y="1"/>
                          <a:pt x="321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8" name="Google Shape;558;p40"/>
                  <p:cNvSpPr/>
                  <p:nvPr/>
                </p:nvSpPr>
                <p:spPr>
                  <a:xfrm>
                    <a:off x="7439416" y="2364953"/>
                    <a:ext cx="683481" cy="678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" h="5270" extrusionOk="0">
                        <a:moveTo>
                          <a:pt x="2639" y="0"/>
                        </a:moveTo>
                        <a:cubicBezTo>
                          <a:pt x="1197" y="0"/>
                          <a:pt x="1" y="1158"/>
                          <a:pt x="1" y="2631"/>
                        </a:cubicBezTo>
                        <a:cubicBezTo>
                          <a:pt x="1" y="4082"/>
                          <a:pt x="1197" y="5270"/>
                          <a:pt x="2639" y="5270"/>
                        </a:cubicBezTo>
                        <a:cubicBezTo>
                          <a:pt x="4121" y="5270"/>
                          <a:pt x="5309" y="4082"/>
                          <a:pt x="5309" y="2631"/>
                        </a:cubicBezTo>
                        <a:cubicBezTo>
                          <a:pt x="5309" y="1158"/>
                          <a:pt x="4121" y="0"/>
                          <a:pt x="2639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559" name="Google Shape;559;p40"/>
          <p:cNvSpPr txBox="1"/>
          <p:nvPr/>
        </p:nvSpPr>
        <p:spPr>
          <a:xfrm>
            <a:off x="772868" y="1960456"/>
            <a:ext cx="15990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2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0" name="Google Shape;560;p40"/>
          <p:cNvSpPr txBox="1"/>
          <p:nvPr/>
        </p:nvSpPr>
        <p:spPr>
          <a:xfrm>
            <a:off x="2855929" y="1960456"/>
            <a:ext cx="14415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2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1" name="Google Shape;561;p40"/>
          <p:cNvSpPr txBox="1"/>
          <p:nvPr/>
        </p:nvSpPr>
        <p:spPr>
          <a:xfrm>
            <a:off x="4766431" y="1960456"/>
            <a:ext cx="15990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12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2" name="Google Shape;562;p40"/>
          <p:cNvSpPr txBox="1"/>
          <p:nvPr/>
        </p:nvSpPr>
        <p:spPr>
          <a:xfrm>
            <a:off x="6851467" y="1960456"/>
            <a:ext cx="14415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endParaRPr sz="12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3" name="Google Shape;563;p40"/>
          <p:cNvSpPr txBox="1"/>
          <p:nvPr/>
        </p:nvSpPr>
        <p:spPr>
          <a:xfrm>
            <a:off x="744818" y="3675290"/>
            <a:ext cx="1655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4" name="Google Shape;564;p40"/>
          <p:cNvSpPr txBox="1"/>
          <p:nvPr/>
        </p:nvSpPr>
        <p:spPr>
          <a:xfrm>
            <a:off x="744818" y="3275090"/>
            <a:ext cx="165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Estudio del estado del arte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5" name="Google Shape;565;p40"/>
          <p:cNvSpPr txBox="1"/>
          <p:nvPr/>
        </p:nvSpPr>
        <p:spPr>
          <a:xfrm>
            <a:off x="2749129" y="3675290"/>
            <a:ext cx="1655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6" name="Google Shape;566;p40"/>
          <p:cNvSpPr txBox="1"/>
          <p:nvPr/>
        </p:nvSpPr>
        <p:spPr>
          <a:xfrm>
            <a:off x="2749129" y="3275090"/>
            <a:ext cx="165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Matriz morfológica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7" name="Google Shape;567;p40"/>
          <p:cNvSpPr txBox="1"/>
          <p:nvPr/>
        </p:nvSpPr>
        <p:spPr>
          <a:xfrm>
            <a:off x="4738381" y="3675290"/>
            <a:ext cx="1655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8" name="Google Shape;568;p40"/>
          <p:cNvSpPr txBox="1"/>
          <p:nvPr/>
        </p:nvSpPr>
        <p:spPr>
          <a:xfrm>
            <a:off x="4738381" y="3275090"/>
            <a:ext cx="165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Diseños conceptuales previos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9" name="Google Shape;569;p40"/>
          <p:cNvSpPr txBox="1"/>
          <p:nvPr/>
        </p:nvSpPr>
        <p:spPr>
          <a:xfrm>
            <a:off x="6744667" y="3275090"/>
            <a:ext cx="165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Prototipo de baja resolución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PATENTES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86" name="Google Shape;586;p42"/>
          <p:cNvSpPr txBox="1"/>
          <p:nvPr/>
        </p:nvSpPr>
        <p:spPr>
          <a:xfrm>
            <a:off x="140650" y="1172975"/>
            <a:ext cx="2009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WO2021158956A1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7" name="Google Shape;587;p42"/>
          <p:cNvSpPr txBox="1"/>
          <p:nvPr/>
        </p:nvSpPr>
        <p:spPr>
          <a:xfrm>
            <a:off x="2261400" y="1172975"/>
            <a:ext cx="6329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JOINT MOTION MEASUREMENT APPARATUS AND METHOD OF USE</a:t>
            </a:r>
            <a:endParaRPr sz="20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88" name="Google Shape;588;p42"/>
          <p:cNvPicPr preferRelativeResize="0"/>
          <p:nvPr/>
        </p:nvPicPr>
        <p:blipFill rotWithShape="1">
          <a:blip r:embed="rId3">
            <a:alphaModFix/>
          </a:blip>
          <a:srcRect t="47475" b="7123"/>
          <a:stretch/>
        </p:blipFill>
        <p:spPr>
          <a:xfrm>
            <a:off x="4605866" y="1864950"/>
            <a:ext cx="4224159" cy="24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2"/>
          <p:cNvPicPr preferRelativeResize="0"/>
          <p:nvPr/>
        </p:nvPicPr>
        <p:blipFill rotWithShape="1">
          <a:blip r:embed="rId3">
            <a:alphaModFix/>
          </a:blip>
          <a:srcRect t="3615" b="52128"/>
          <a:stretch/>
        </p:blipFill>
        <p:spPr>
          <a:xfrm>
            <a:off x="140650" y="1864950"/>
            <a:ext cx="4333500" cy="24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3"/>
          <p:cNvSpPr txBox="1"/>
          <p:nvPr/>
        </p:nvSpPr>
        <p:spPr>
          <a:xfrm>
            <a:off x="140650" y="1172975"/>
            <a:ext cx="2009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WO2021055491A1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5" name="Google Shape;595;p43"/>
          <p:cNvSpPr txBox="1"/>
          <p:nvPr/>
        </p:nvSpPr>
        <p:spPr>
          <a:xfrm>
            <a:off x="2149750" y="1028075"/>
            <a:ext cx="67020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WEARABLE DEVICE FOR COUPLING TO A USER, AND MEASURING AND MONITORING USER ACTIVITY</a:t>
            </a:r>
            <a:endParaRPr sz="20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96" name="Google Shape;596;p43"/>
          <p:cNvPicPr preferRelativeResize="0"/>
          <p:nvPr/>
        </p:nvPicPr>
        <p:blipFill rotWithShape="1">
          <a:blip r:embed="rId3">
            <a:alphaModFix/>
          </a:blip>
          <a:srcRect l="6971" t="18298" r="6530" b="50102"/>
          <a:stretch/>
        </p:blipFill>
        <p:spPr>
          <a:xfrm>
            <a:off x="73900" y="2049350"/>
            <a:ext cx="4359925" cy="22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3"/>
          <p:cNvPicPr preferRelativeResize="0"/>
          <p:nvPr/>
        </p:nvPicPr>
        <p:blipFill rotWithShape="1">
          <a:blip r:embed="rId3">
            <a:alphaModFix/>
          </a:blip>
          <a:srcRect l="8618" t="56896" r="10153" b="14402"/>
          <a:stretch/>
        </p:blipFill>
        <p:spPr>
          <a:xfrm>
            <a:off x="4522900" y="2049350"/>
            <a:ext cx="4507428" cy="22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4"/>
          <p:cNvSpPr txBox="1"/>
          <p:nvPr/>
        </p:nvSpPr>
        <p:spPr>
          <a:xfrm>
            <a:off x="462100" y="1172975"/>
            <a:ext cx="1687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US11076803B2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3" name="Google Shape;603;p44"/>
          <p:cNvSpPr txBox="1"/>
          <p:nvPr/>
        </p:nvSpPr>
        <p:spPr>
          <a:xfrm>
            <a:off x="2149750" y="1028075"/>
            <a:ext cx="67020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WEARABLE DEVICE FOR COUPLING TO A USER, AND MEASURING AND MONITORING USER ACTIVITY</a:t>
            </a:r>
            <a:endParaRPr sz="20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04" name="Google Shape;604;p44"/>
          <p:cNvPicPr preferRelativeResize="0"/>
          <p:nvPr/>
        </p:nvPicPr>
        <p:blipFill rotWithShape="1">
          <a:blip r:embed="rId3">
            <a:alphaModFix/>
          </a:blip>
          <a:srcRect t="17560" b="13711"/>
          <a:stretch/>
        </p:blipFill>
        <p:spPr>
          <a:xfrm>
            <a:off x="1046475" y="1778150"/>
            <a:ext cx="2981450" cy="26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44"/>
          <p:cNvPicPr preferRelativeResize="0"/>
          <p:nvPr/>
        </p:nvPicPr>
        <p:blipFill rotWithShape="1">
          <a:blip r:embed="rId4">
            <a:alphaModFix/>
          </a:blip>
          <a:srcRect t="15063" b="43380"/>
          <a:stretch/>
        </p:blipFill>
        <p:spPr>
          <a:xfrm>
            <a:off x="4688000" y="1984075"/>
            <a:ext cx="4163753" cy="223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Trabajos de Investigación</a:t>
            </a:r>
            <a:endParaRPr/>
          </a:p>
        </p:txBody>
      </p:sp>
      <p:pic>
        <p:nvPicPr>
          <p:cNvPr id="611" name="Google Shape;6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776" y="1079600"/>
            <a:ext cx="6358325" cy="29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5"/>
          <p:cNvSpPr txBox="1"/>
          <p:nvPr/>
        </p:nvSpPr>
        <p:spPr>
          <a:xfrm>
            <a:off x="1678800" y="4319750"/>
            <a:ext cx="578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Componentes del dispositivo y parámetros durante el movimiento.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950" y="622825"/>
            <a:ext cx="6716100" cy="32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46"/>
          <p:cNvSpPr txBox="1"/>
          <p:nvPr/>
        </p:nvSpPr>
        <p:spPr>
          <a:xfrm>
            <a:off x="2109650" y="4185700"/>
            <a:ext cx="49023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Distribución de la presión del pie durante la marcha</a:t>
            </a:r>
            <a:endParaRPr sz="17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partamento de Enfermería by Slidesgo">
  <a:themeElements>
    <a:clrScheme name="Simple Light">
      <a:dk1>
        <a:srgbClr val="709895"/>
      </a:dk1>
      <a:lt1>
        <a:srgbClr val="FFFFFF"/>
      </a:lt1>
      <a:dk2>
        <a:srgbClr val="FFFFFF"/>
      </a:dk2>
      <a:lt2>
        <a:srgbClr val="FFFFFF"/>
      </a:lt2>
      <a:accent1>
        <a:srgbClr val="68DBC2"/>
      </a:accent1>
      <a:accent2>
        <a:srgbClr val="1CA893"/>
      </a:accent2>
      <a:accent3>
        <a:srgbClr val="D9D9D9"/>
      </a:accent3>
      <a:accent4>
        <a:srgbClr val="FFFFFF"/>
      </a:accent4>
      <a:accent5>
        <a:srgbClr val="FFFFFF"/>
      </a:accent5>
      <a:accent6>
        <a:srgbClr val="FFFFFF"/>
      </a:accent6>
      <a:hlink>
        <a:srgbClr val="68DBC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Presentación en pantalla (16:9)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Oswald</vt:lpstr>
      <vt:lpstr>Roboto Condensed Light</vt:lpstr>
      <vt:lpstr>Montserrat</vt:lpstr>
      <vt:lpstr>Arial</vt:lpstr>
      <vt:lpstr>Livvic</vt:lpstr>
      <vt:lpstr>Times New Roman</vt:lpstr>
      <vt:lpstr>Roboto</vt:lpstr>
      <vt:lpstr>Departamento de Enfermería by Slidesgo</vt:lpstr>
      <vt:lpstr>PRESENTACIÓN DE HITO 2</vt:lpstr>
      <vt:lpstr>Objetivo general</vt:lpstr>
      <vt:lpstr>01.</vt:lpstr>
      <vt:lpstr>METODOLOGÍA</vt:lpstr>
      <vt:lpstr>PATENTES</vt:lpstr>
      <vt:lpstr>Presentación de PowerPoint</vt:lpstr>
      <vt:lpstr>Presentación de PowerPoint</vt:lpstr>
      <vt:lpstr>Trabajos de Investigación</vt:lpstr>
      <vt:lpstr>Presentación de PowerPoint</vt:lpstr>
      <vt:lpstr>Presentación de PowerPoint</vt:lpstr>
      <vt:lpstr>Sistemas comerciales</vt:lpstr>
      <vt:lpstr>Sistemas comerciales</vt:lpstr>
      <vt:lpstr>Sistemas comerciales</vt:lpstr>
      <vt:lpstr>Normativa</vt:lpstr>
      <vt:lpstr>REQUERIMIENTOS FUNCIONALES</vt:lpstr>
      <vt:lpstr>REQUERIMIENTOS NO FUNCIONALES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HITO 2</dc:title>
  <cp:lastModifiedBy>AOURUS</cp:lastModifiedBy>
  <cp:revision>1</cp:revision>
  <dcterms:modified xsi:type="dcterms:W3CDTF">2021-10-25T02:48:25Z</dcterms:modified>
</cp:coreProperties>
</file>